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7" r:id="rId2"/>
    <p:sldId id="298" r:id="rId3"/>
    <p:sldId id="309" r:id="rId4"/>
    <p:sldId id="310" r:id="rId5"/>
    <p:sldId id="303" r:id="rId6"/>
    <p:sldId id="311" r:id="rId7"/>
    <p:sldId id="300" r:id="rId8"/>
    <p:sldId id="275" r:id="rId9"/>
    <p:sldId id="305" r:id="rId10"/>
    <p:sldId id="277" r:id="rId11"/>
    <p:sldId id="293" r:id="rId12"/>
    <p:sldId id="276" r:id="rId13"/>
    <p:sldId id="301" r:id="rId14"/>
    <p:sldId id="306" r:id="rId15"/>
    <p:sldId id="290" r:id="rId16"/>
    <p:sldId id="264" r:id="rId17"/>
    <p:sldId id="265" r:id="rId18"/>
    <p:sldId id="314" r:id="rId19"/>
    <p:sldId id="294" r:id="rId20"/>
    <p:sldId id="312" r:id="rId21"/>
    <p:sldId id="313" r:id="rId22"/>
    <p:sldId id="266" r:id="rId23"/>
    <p:sldId id="267" r:id="rId24"/>
    <p:sldId id="307" r:id="rId25"/>
    <p:sldId id="279" r:id="rId26"/>
    <p:sldId id="315" r:id="rId27"/>
    <p:sldId id="295" r:id="rId28"/>
    <p:sldId id="291" r:id="rId29"/>
    <p:sldId id="280" r:id="rId30"/>
    <p:sldId id="281" r:id="rId31"/>
    <p:sldId id="286" r:id="rId32"/>
    <p:sldId id="292" r:id="rId33"/>
    <p:sldId id="283" r:id="rId34"/>
    <p:sldId id="284" r:id="rId35"/>
    <p:sldId id="285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 Zhang" initials="RZ" lastIdx="0" clrIdx="0">
    <p:extLst>
      <p:ext uri="{19B8F6BF-5375-455C-9EA6-DF929625EA0E}">
        <p15:presenceInfo xmlns:p15="http://schemas.microsoft.com/office/powerpoint/2012/main" userId="a91ab2a8dbd1db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3"/>
    <a:srgbClr val="00B050"/>
    <a:srgbClr val="F4F4F4"/>
    <a:srgbClr val="FFFFFF"/>
    <a:srgbClr val="ADD7A5"/>
    <a:srgbClr val="FBFCFC"/>
    <a:srgbClr val="FDF5F3"/>
    <a:srgbClr val="585858"/>
    <a:srgbClr val="A8897E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070" y="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C11CF-5FE0-4953-BBFD-6ABFBCA0390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CFABE-6E54-4A9B-8DA4-4C52FCEA7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9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8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6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1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7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9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6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9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8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6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2.wdp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jpe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4.svg"/><Relationship Id="rId2" Type="http://schemas.openxmlformats.org/officeDocument/2006/relationships/image" Target="../media/image16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svg"/><Relationship Id="rId15" Type="http://schemas.openxmlformats.org/officeDocument/2006/relationships/image" Target="../media/image9.svg"/><Relationship Id="rId10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18" Type="http://schemas.openxmlformats.org/officeDocument/2006/relationships/image" Target="../media/image10.png"/><Relationship Id="rId3" Type="http://schemas.openxmlformats.org/officeDocument/2006/relationships/image" Target="../media/image16.jpeg"/><Relationship Id="rId7" Type="http://schemas.openxmlformats.org/officeDocument/2006/relationships/image" Target="../media/image3.svg"/><Relationship Id="rId12" Type="http://schemas.openxmlformats.org/officeDocument/2006/relationships/image" Target="../media/image12.jpeg"/><Relationship Id="rId17" Type="http://schemas.openxmlformats.org/officeDocument/2006/relationships/image" Target="../media/image9.svg"/><Relationship Id="rId2" Type="http://schemas.openxmlformats.org/officeDocument/2006/relationships/image" Target="../media/image18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jpeg"/><Relationship Id="rId5" Type="http://schemas.openxmlformats.org/officeDocument/2006/relationships/image" Target="../media/image1.jpeg"/><Relationship Id="rId15" Type="http://schemas.openxmlformats.org/officeDocument/2006/relationships/image" Target="../media/image15.jpeg"/><Relationship Id="rId10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5.sv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357BADE-04C5-8407-0A62-A3ACB8AD02FA}"/>
              </a:ext>
            </a:extLst>
          </p:cNvPr>
          <p:cNvGrpSpPr/>
          <p:nvPr/>
        </p:nvGrpSpPr>
        <p:grpSpPr>
          <a:xfrm>
            <a:off x="-3508624" y="97606"/>
            <a:ext cx="2537048" cy="6031392"/>
            <a:chOff x="484256" y="97606"/>
            <a:chExt cx="2537048" cy="60313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CD5DD3B-1550-2F5A-5EAC-06CADF8E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4ACB8A1D-1D9A-E717-5CAA-4467BE67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CB7109-44D4-4608-6C89-365F0CFCF51D}"/>
              </a:ext>
            </a:extLst>
          </p:cNvPr>
          <p:cNvGrpSpPr/>
          <p:nvPr/>
        </p:nvGrpSpPr>
        <p:grpSpPr>
          <a:xfrm>
            <a:off x="-2802069" y="8998"/>
            <a:ext cx="2550531" cy="6120000"/>
            <a:chOff x="-2802069" y="8998"/>
            <a:chExt cx="2550531" cy="6120000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F2A0BF49-48B6-649B-0ECF-0A638E5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4057D3-5DB8-DF86-1DDB-51B39613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210A902-FBBD-BDEF-E774-A9522C654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37492"/>
            <a:ext cx="12192000" cy="685376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3FD5BBD-B7FB-7DA1-3387-CF5FEBB0784C}"/>
              </a:ext>
            </a:extLst>
          </p:cNvPr>
          <p:cNvSpPr/>
          <p:nvPr/>
        </p:nvSpPr>
        <p:spPr>
          <a:xfrm>
            <a:off x="3856997" y="372708"/>
            <a:ext cx="2601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20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EB197A-B551-9B20-3C4D-E52AAB5A7CCC}"/>
              </a:ext>
            </a:extLst>
          </p:cNvPr>
          <p:cNvSpPr/>
          <p:nvPr/>
        </p:nvSpPr>
        <p:spPr>
          <a:xfrm>
            <a:off x="3856997" y="703691"/>
            <a:ext cx="3127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20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E57561-BB07-3E6B-CB00-249D0F624ECD}"/>
              </a:ext>
            </a:extLst>
          </p:cNvPr>
          <p:cNvSpPr/>
          <p:nvPr/>
        </p:nvSpPr>
        <p:spPr>
          <a:xfrm>
            <a:off x="3868729" y="1034674"/>
            <a:ext cx="2344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20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4C0CCD-7889-B7C5-CF1A-A550CA4A94C1}"/>
              </a:ext>
            </a:extLst>
          </p:cNvPr>
          <p:cNvSpPr/>
          <p:nvPr/>
        </p:nvSpPr>
        <p:spPr>
          <a:xfrm>
            <a:off x="3856998" y="41725"/>
            <a:ext cx="2291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88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82FBAE4-3BDC-D803-6148-E80B3DC62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8" y="227436"/>
            <a:ext cx="2959545" cy="640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229DE8-F287-8570-B686-B0425764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7" y="227435"/>
            <a:ext cx="2959545" cy="6403129"/>
          </a:xfrm>
          <a:prstGeom prst="rect">
            <a:avLst/>
          </a:prstGeom>
        </p:spPr>
      </p:pic>
      <p:pic>
        <p:nvPicPr>
          <p:cNvPr id="14" name="J键盘">
            <a:hlinkClick r:id="" action="ppaction://media"/>
            <a:extLst>
              <a:ext uri="{FF2B5EF4-FFF2-40B4-BE49-F238E27FC236}">
                <a16:creationId xmlns:a16="http://schemas.microsoft.com/office/drawing/2014/main" id="{BF13E854-70D1-5C6E-2745-6818AE5B2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" out="3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858000"/>
            <a:ext cx="537635" cy="537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9A57AC-6F36-8361-E2BC-B4EBB5FAC6D7}"/>
              </a:ext>
            </a:extLst>
          </p:cNvPr>
          <p:cNvSpPr txBox="1"/>
          <p:nvPr/>
        </p:nvSpPr>
        <p:spPr>
          <a:xfrm>
            <a:off x="4702901" y="910938"/>
            <a:ext cx="2264274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the title</a:t>
            </a:r>
          </a:p>
          <a:p>
            <a:pPr algn="just">
              <a:lnSpc>
                <a:spcPct val="200000"/>
              </a:lnSpc>
            </a:pPr>
            <a:endParaRPr lang="zh-CN" altLang="zh-CN" sz="105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E18B-C80F-1F8A-77C1-0B8D2560DCF5}"/>
              </a:ext>
            </a:extLst>
          </p:cNvPr>
          <p:cNvSpPr txBox="1"/>
          <p:nvPr/>
        </p:nvSpPr>
        <p:spPr>
          <a:xfrm>
            <a:off x="4702901" y="1523692"/>
            <a:ext cx="22642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additional content</a:t>
            </a:r>
          </a:p>
          <a:p>
            <a:pPr algn="just"/>
            <a:endParaRPr lang="zh-CN" altLang="zh-CN" sz="10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8D49F25-CF15-DEF4-1148-CB6408905F60}"/>
              </a:ext>
            </a:extLst>
          </p:cNvPr>
          <p:cNvSpPr/>
          <p:nvPr/>
        </p:nvSpPr>
        <p:spPr>
          <a:xfrm>
            <a:off x="4827320" y="960775"/>
            <a:ext cx="444500" cy="444500"/>
          </a:xfrm>
          <a:prstGeom prst="ellipse">
            <a:avLst/>
          </a:prstGeom>
          <a:solidFill>
            <a:schemeClr val="bg2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4A0C7-645A-A357-11F9-56B2A214024C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6110A0-19D7-F799-CB0D-76AF1360ACC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5DE92-0F61-A6C5-692F-F6B1AE15867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256BCC-C12A-FCA6-CB0E-260D8F063E70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E534A-74AD-D755-4E78-BF1EA936AB03}"/>
              </a:ext>
            </a:extLst>
          </p:cNvPr>
          <p:cNvSpPr txBox="1"/>
          <p:nvPr/>
        </p:nvSpPr>
        <p:spPr>
          <a:xfrm>
            <a:off x="4922570" y="503588"/>
            <a:ext cx="7350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7EE148-EF46-5631-7062-524B8AFE5302}"/>
              </a:ext>
            </a:extLst>
          </p:cNvPr>
          <p:cNvSpPr txBox="1"/>
          <p:nvPr/>
        </p:nvSpPr>
        <p:spPr>
          <a:xfrm>
            <a:off x="4718308" y="3838883"/>
            <a:ext cx="1349996" cy="261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Recommend Tag</a:t>
            </a:r>
            <a:endParaRPr lang="zh-CN" altLang="zh-CN" sz="9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583745-51D4-4033-D873-184256B90726}"/>
              </a:ext>
            </a:extLst>
          </p:cNvPr>
          <p:cNvSpPr txBox="1"/>
          <p:nvPr/>
        </p:nvSpPr>
        <p:spPr>
          <a:xfrm>
            <a:off x="4623671" y="4211380"/>
            <a:ext cx="1900955" cy="369332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Where do you want/recommend to have fun in the May Day Holidays?</a:t>
            </a:r>
            <a:endParaRPr lang="zh-CN" altLang="en-US" sz="9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4D35DE-EE54-6F55-F331-AD9B122E2448}"/>
              </a:ext>
            </a:extLst>
          </p:cNvPr>
          <p:cNvSpPr txBox="1"/>
          <p:nvPr/>
        </p:nvSpPr>
        <p:spPr>
          <a:xfrm>
            <a:off x="6562041" y="4313131"/>
            <a:ext cx="459281" cy="2154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8C6F8B-944A-658C-8045-58D94E8C60E1}"/>
              </a:ext>
            </a:extLst>
          </p:cNvPr>
          <p:cNvSpPr txBox="1"/>
          <p:nvPr/>
        </p:nvSpPr>
        <p:spPr>
          <a:xfrm>
            <a:off x="5972696" y="4885107"/>
            <a:ext cx="530497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64E13E-1F61-4C78-4ADF-BA5960097C21}"/>
              </a:ext>
            </a:extLst>
          </p:cNvPr>
          <p:cNvSpPr txBox="1"/>
          <p:nvPr/>
        </p:nvSpPr>
        <p:spPr>
          <a:xfrm>
            <a:off x="4918731" y="4615984"/>
            <a:ext cx="562851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D22B4-1241-EF0E-B16F-8ECF5A205AB9}"/>
              </a:ext>
            </a:extLst>
          </p:cNvPr>
          <p:cNvSpPr txBox="1"/>
          <p:nvPr/>
        </p:nvSpPr>
        <p:spPr>
          <a:xfrm>
            <a:off x="6535547" y="4885107"/>
            <a:ext cx="455803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EAA45B-D9A9-8869-B4F5-E6D2DA6D9BC7}"/>
              </a:ext>
            </a:extLst>
          </p:cNvPr>
          <p:cNvSpPr txBox="1"/>
          <p:nvPr/>
        </p:nvSpPr>
        <p:spPr>
          <a:xfrm>
            <a:off x="6810438" y="4599119"/>
            <a:ext cx="421768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Live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图片35" descr="metapro添加图片">
            <a:extLst>
              <a:ext uri="{FF2B5EF4-FFF2-40B4-BE49-F238E27FC236}">
                <a16:creationId xmlns:a16="http://schemas.microsoft.com/office/drawing/2014/main" id="{DF573AFE-AFA1-6667-FCB8-CD8D985A50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891"/>
          <a:stretch>
            <a:fillRect/>
          </a:stretch>
        </p:blipFill>
        <p:spPr>
          <a:xfrm>
            <a:off x="4623671" y="2781702"/>
            <a:ext cx="2956942" cy="38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0007 L 0.10495 0.0926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77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651"/>
                            </p:stCondLst>
                            <p:childTnLst>
                              <p:par>
                                <p:cTn id="21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0.0926 L 0.01823 0.28311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665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build="p" advAuto="0"/>
      <p:bldP spid="11" grpId="0" build="p" advAuto="0"/>
      <p:bldP spid="5" grpId="0" animBg="1"/>
      <p:bldP spid="5" grpId="1" animBg="1"/>
      <p:bldP spid="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5C589C-7B8B-380B-1911-ADEE8123E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3135573"/>
            <a:ext cx="4267200" cy="92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B65799-13D8-1127-3668-6CEDBA281784}"/>
              </a:ext>
            </a:extLst>
          </p:cNvPr>
          <p:cNvSpPr txBox="1"/>
          <p:nvPr/>
        </p:nvSpPr>
        <p:spPr>
          <a:xfrm>
            <a:off x="8309238" y="5030902"/>
            <a:ext cx="3821752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Rich Text Editing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B7C6-A463-5110-492B-24B0B12D7FA6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E830F7-BC13-FEA1-1727-F05BBF9B01CD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621C3F-1F50-DDA3-711C-FCB76C4DF2F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84DDCB-86EE-0F73-6824-D237F4B00269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080D6-6EDB-F149-D866-69F2A21A8C95}"/>
              </a:ext>
            </a:extLst>
          </p:cNvPr>
          <p:cNvSpPr txBox="1"/>
          <p:nvPr/>
        </p:nvSpPr>
        <p:spPr>
          <a:xfrm>
            <a:off x="4098925" y="92333"/>
            <a:ext cx="3505200" cy="646331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Describe your post in one sentence (mandatory)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42F62-72B5-464D-72F2-D49552015794}"/>
              </a:ext>
            </a:extLst>
          </p:cNvPr>
          <p:cNvSpPr txBox="1"/>
          <p:nvPr/>
        </p:nvSpPr>
        <p:spPr>
          <a:xfrm>
            <a:off x="4139182" y="1032228"/>
            <a:ext cx="3505200" cy="369332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75000"/>
                  </a:schemeClr>
                </a:solidFill>
              </a:rPr>
              <a:t>Additional Information</a:t>
            </a:r>
            <a:endParaRPr lang="zh-CN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614082A-1FC0-F3F0-2056-AB452CDF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1" y="3389281"/>
            <a:ext cx="378150" cy="3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DC3974-F644-2913-41AD-71D3097C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3" y="717647"/>
            <a:ext cx="6096000" cy="1319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42D2D-F913-7D4C-CBAF-B9B9F367C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4" y="710712"/>
            <a:ext cx="6095999" cy="13193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E21703-40E3-EE63-9431-67FB6DFFAE33}"/>
              </a:ext>
            </a:extLst>
          </p:cNvPr>
          <p:cNvSpPr txBox="1"/>
          <p:nvPr/>
        </p:nvSpPr>
        <p:spPr>
          <a:xfrm>
            <a:off x="9279220" y="2055364"/>
            <a:ext cx="2973891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Anonymous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Posting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1C497E-70E3-308E-7D68-53F6E2027872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D7A16A-87D2-AA1E-4E5A-4392823D95BC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E91E3-AD2F-FC7B-F174-8FC4F19F020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49454-495A-4CE7-673E-52B04F5B9F3C}"/>
              </a:ext>
            </a:extLst>
          </p:cNvPr>
          <p:cNvSpPr/>
          <p:nvPr/>
        </p:nvSpPr>
        <p:spPr>
          <a:xfrm>
            <a:off x="0" y="5751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7AF702-EEA2-78AA-8C92-F8B04CAB131E}"/>
              </a:ext>
            </a:extLst>
          </p:cNvPr>
          <p:cNvSpPr txBox="1"/>
          <p:nvPr/>
        </p:nvSpPr>
        <p:spPr>
          <a:xfrm>
            <a:off x="3444814" y="2354490"/>
            <a:ext cx="2696594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Anonymous Posting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05618B-07EC-828C-7953-5448D72F18F8}"/>
              </a:ext>
            </a:extLst>
          </p:cNvPr>
          <p:cNvSpPr txBox="1"/>
          <p:nvPr/>
        </p:nvSpPr>
        <p:spPr>
          <a:xfrm>
            <a:off x="3439425" y="3501576"/>
            <a:ext cx="3205879" cy="584775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Where do you want/recommend to have fun in the May Day Holidays?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60781-0C21-88C8-8A39-0531BBED50D8}"/>
              </a:ext>
            </a:extLst>
          </p:cNvPr>
          <p:cNvSpPr txBox="1"/>
          <p:nvPr/>
        </p:nvSpPr>
        <p:spPr>
          <a:xfrm>
            <a:off x="7978128" y="3642160"/>
            <a:ext cx="734496" cy="369332"/>
          </a:xfrm>
          <a:prstGeom prst="rect">
            <a:avLst/>
          </a:prstGeom>
          <a:solidFill>
            <a:srgbClr val="FBFCFC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19B59B-C9D7-FC85-4AFB-D2BDCAA2DDB2}"/>
              </a:ext>
            </a:extLst>
          </p:cNvPr>
          <p:cNvSpPr txBox="1"/>
          <p:nvPr/>
        </p:nvSpPr>
        <p:spPr>
          <a:xfrm>
            <a:off x="6840228" y="3649864"/>
            <a:ext cx="780370" cy="369332"/>
          </a:xfrm>
          <a:prstGeom prst="rect">
            <a:avLst/>
          </a:prstGeom>
          <a:solidFill>
            <a:srgbClr val="FBFCFC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911AE-6644-DB71-091D-FD881D23135F}"/>
              </a:ext>
            </a:extLst>
          </p:cNvPr>
          <p:cNvSpPr txBox="1"/>
          <p:nvPr/>
        </p:nvSpPr>
        <p:spPr>
          <a:xfrm>
            <a:off x="3444814" y="2881740"/>
            <a:ext cx="4873686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Recommend Tag (Left swipe to see more)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8B0CCE-4222-8D38-5B51-7D10F788CC16}"/>
              </a:ext>
            </a:extLst>
          </p:cNvPr>
          <p:cNvSpPr txBox="1"/>
          <p:nvPr/>
        </p:nvSpPr>
        <p:spPr>
          <a:xfrm>
            <a:off x="3869305" y="4218750"/>
            <a:ext cx="1490573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Customize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B12804-80D5-AAEF-63CE-5EB3FD5FE808}"/>
              </a:ext>
            </a:extLst>
          </p:cNvPr>
          <p:cNvSpPr txBox="1"/>
          <p:nvPr/>
        </p:nvSpPr>
        <p:spPr>
          <a:xfrm>
            <a:off x="3397310" y="5618673"/>
            <a:ext cx="3785618" cy="646331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Describe your post in one sentence (mandatory)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5108D6-BCB0-1C49-631B-12F789DBB292}"/>
              </a:ext>
            </a:extLst>
          </p:cNvPr>
          <p:cNvSpPr txBox="1"/>
          <p:nvPr/>
        </p:nvSpPr>
        <p:spPr>
          <a:xfrm>
            <a:off x="3437567" y="6588279"/>
            <a:ext cx="3785618" cy="369332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75000"/>
                  </a:schemeClr>
                </a:solidFill>
              </a:rPr>
              <a:t>Additional Information</a:t>
            </a:r>
            <a:endParaRPr lang="zh-CN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842324-4E83-218F-9039-13155AB3ED53}"/>
              </a:ext>
            </a:extLst>
          </p:cNvPr>
          <p:cNvSpPr/>
          <p:nvPr/>
        </p:nvSpPr>
        <p:spPr>
          <a:xfrm>
            <a:off x="7131170" y="1569660"/>
            <a:ext cx="569343" cy="282144"/>
          </a:xfrm>
          <a:prstGeom prst="rect">
            <a:avLst/>
          </a:prstGeom>
          <a:solidFill>
            <a:srgbClr val="ADD7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648BA7-F659-0F78-6BD1-AFEB2280A208}"/>
              </a:ext>
            </a:extLst>
          </p:cNvPr>
          <p:cNvSpPr txBox="1"/>
          <p:nvPr/>
        </p:nvSpPr>
        <p:spPr>
          <a:xfrm>
            <a:off x="7027653" y="1452118"/>
            <a:ext cx="96615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POST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9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0ABC00-D1C8-DED4-F600-03F79DF4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730439-2A8C-FE0A-25FA-D4BC0B83F7F6}"/>
              </a:ext>
            </a:extLst>
          </p:cNvPr>
          <p:cNvGrpSpPr/>
          <p:nvPr/>
        </p:nvGrpSpPr>
        <p:grpSpPr>
          <a:xfrm>
            <a:off x="6464085" y="158113"/>
            <a:ext cx="9754668" cy="334010"/>
            <a:chOff x="3996690" y="1553845"/>
            <a:chExt cx="9754668" cy="334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B7A1B-D4C6-6057-CCDE-4FD85BFE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2BE4CB-7985-4105-BD79-545FB6F4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2C4E0C-025C-D9B2-5AEF-06F296CF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66BAA0-D106-9571-991F-07904ADA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53221-2D61-E166-5BC1-AAB4D035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4458C5-4DE6-84A4-324D-E5D407282DFC}"/>
              </a:ext>
            </a:extLst>
          </p:cNvPr>
          <p:cNvSpPr/>
          <p:nvPr/>
        </p:nvSpPr>
        <p:spPr>
          <a:xfrm>
            <a:off x="9559865" y="79056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EE1E3A-F079-9B60-E941-D698080F4265}"/>
              </a:ext>
            </a:extLst>
          </p:cNvPr>
          <p:cNvSpPr/>
          <p:nvPr/>
        </p:nvSpPr>
        <p:spPr>
          <a:xfrm>
            <a:off x="-3021" y="79057"/>
            <a:ext cx="6476786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888683-69E6-DD60-6269-9415C1C71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40322" y="237170"/>
            <a:ext cx="3086100" cy="6541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DDC631-F5F9-44E8-BAEB-BA362CBA9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50002" y="237171"/>
            <a:ext cx="3086100" cy="65417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1DE2DC-0592-5DB3-1990-599DCB1FABD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0CF25E-7E49-977D-B160-681A5BB15F94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48A2C0-FBF9-9EC3-27EA-4F118B275121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72BAF9-11C7-1973-08DB-E58FA929C8A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974004-10AA-EF1E-DF60-019297EEE0AD}"/>
              </a:ext>
            </a:extLst>
          </p:cNvPr>
          <p:cNvSpPr txBox="1"/>
          <p:nvPr/>
        </p:nvSpPr>
        <p:spPr>
          <a:xfrm>
            <a:off x="7366213" y="443588"/>
            <a:ext cx="2171989" cy="415498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#5 Where do you want/recommend to have fun in the May Day Holidays?</a:t>
            </a:r>
            <a:endParaRPr lang="zh-CN" altLang="en-US" sz="105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096152-4D2F-AE35-64E0-FB092F412F9F}"/>
              </a:ext>
            </a:extLst>
          </p:cNvPr>
          <p:cNvSpPr txBox="1"/>
          <p:nvPr/>
        </p:nvSpPr>
        <p:spPr>
          <a:xfrm>
            <a:off x="8870156" y="213448"/>
            <a:ext cx="510778" cy="253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Music</a:t>
            </a:r>
            <a:endParaRPr lang="zh-CN" altLang="en-US" sz="105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FDB679-CEFF-BEAE-BA4E-06603B0A0BAD}"/>
              </a:ext>
            </a:extLst>
          </p:cNvPr>
          <p:cNvSpPr txBox="1"/>
          <p:nvPr/>
        </p:nvSpPr>
        <p:spPr>
          <a:xfrm>
            <a:off x="6457076" y="222018"/>
            <a:ext cx="996852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Customize Tags</a:t>
            </a:r>
            <a:endParaRPr lang="zh-CN" altLang="en-US" sz="1000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C0FE96-467B-6381-1663-704F4E65F6E5}"/>
              </a:ext>
            </a:extLst>
          </p:cNvPr>
          <p:cNvSpPr/>
          <p:nvPr/>
        </p:nvSpPr>
        <p:spPr>
          <a:xfrm>
            <a:off x="3729990" y="156965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064E4C6-6961-5869-09DD-82AD0E71CDE3}"/>
              </a:ext>
            </a:extLst>
          </p:cNvPr>
          <p:cNvSpPr/>
          <p:nvPr/>
        </p:nvSpPr>
        <p:spPr>
          <a:xfrm>
            <a:off x="3421308" y="305927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E0CB49E-0688-8819-C23A-9603F0D3A0D9}"/>
              </a:ext>
            </a:extLst>
          </p:cNvPr>
          <p:cNvSpPr/>
          <p:nvPr/>
        </p:nvSpPr>
        <p:spPr>
          <a:xfrm>
            <a:off x="3934133" y="430133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94A109-6C8E-B849-C9F9-638B390D074E}"/>
              </a:ext>
            </a:extLst>
          </p:cNvPr>
          <p:cNvSpPr/>
          <p:nvPr/>
        </p:nvSpPr>
        <p:spPr>
          <a:xfrm>
            <a:off x="3676578" y="363547"/>
            <a:ext cx="351548" cy="207634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F04181-7E8C-6EF5-AB0F-DFEB996C913F}"/>
              </a:ext>
            </a:extLst>
          </p:cNvPr>
          <p:cNvSpPr txBox="1"/>
          <p:nvPr/>
        </p:nvSpPr>
        <p:spPr>
          <a:xfrm>
            <a:off x="1635535" y="1545678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Words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89D45A-F12D-AC3A-AAC4-580F3394039E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41007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D01A9F7-17AA-B6F8-4AA3-3519E73CA33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BC9C89-B8C6-4DBF-361C-8CB462567A7A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AF71C4-D597-750E-6038-1061EB237A8C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9349A43-C990-8CAB-F3FB-ADA8BC46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97DB8E-2C43-28CC-F179-018D56DBDB71}"/>
              </a:ext>
            </a:extLst>
          </p:cNvPr>
          <p:cNvGrpSpPr/>
          <p:nvPr/>
        </p:nvGrpSpPr>
        <p:grpSpPr>
          <a:xfrm>
            <a:off x="-200702" y="125736"/>
            <a:ext cx="9754668" cy="334010"/>
            <a:chOff x="3996690" y="1553845"/>
            <a:chExt cx="9754668" cy="33401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AB9B990-6DB2-7822-9506-C80A7FD9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0910F0F-DA28-94F5-2096-D5D07B0E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0CD0C7A-9DA6-A19E-45AE-FBC4A8EF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535E533-2290-19C2-1D42-B31CCFA4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71B734-6DF1-9D13-3CDA-50941398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E2C6997-3941-1102-087B-20C940401EB4}"/>
              </a:ext>
            </a:extLst>
          </p:cNvPr>
          <p:cNvSpPr/>
          <p:nvPr/>
        </p:nvSpPr>
        <p:spPr>
          <a:xfrm>
            <a:off x="-67810" y="-32379"/>
            <a:ext cx="6533785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13C0C0-6795-0DA3-0911-5C6B43BB68B5}"/>
              </a:ext>
            </a:extLst>
          </p:cNvPr>
          <p:cNvSpPr/>
          <p:nvPr/>
        </p:nvSpPr>
        <p:spPr>
          <a:xfrm>
            <a:off x="9557747" y="79055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8AF4A4-A56C-DA6C-8481-EA3DEF46D86A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92A74E-9AB9-7C41-744B-F55310D09B09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15320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2AC9C5-FD14-6EBB-2945-13C794FC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/>
          <a:stretch>
            <a:fillRect/>
          </a:stretch>
        </p:blipFill>
        <p:spPr>
          <a:xfrm>
            <a:off x="7106225" y="728996"/>
            <a:ext cx="2547669" cy="5400000"/>
          </a:xfrm>
          <a:prstGeom prst="roundRect">
            <a:avLst>
              <a:gd name="adj" fmla="val 709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0A6BA5-39AF-6312-9DB7-CA89525C0089}"/>
              </a:ext>
            </a:extLst>
          </p:cNvPr>
          <p:cNvSpPr/>
          <p:nvPr/>
        </p:nvSpPr>
        <p:spPr>
          <a:xfrm>
            <a:off x="2035840" y="2723821"/>
            <a:ext cx="2548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Quickly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Respond</a:t>
            </a:r>
            <a:endParaRPr lang="zh-CN" altLang="en-US" sz="14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1035FA-B0B8-6F1F-1E5E-01FF5D3FDA47}"/>
              </a:ext>
            </a:extLst>
          </p:cNvPr>
          <p:cNvSpPr/>
          <p:nvPr/>
        </p:nvSpPr>
        <p:spPr>
          <a:xfrm>
            <a:off x="9833412" y="2723821"/>
            <a:ext cx="2191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Timely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Receipt</a:t>
            </a:r>
            <a:endParaRPr lang="zh-CN" altLang="en-US" sz="36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D637AD-EB46-3C31-199F-711FC3D93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4190177" y="728996"/>
            <a:ext cx="2548953" cy="5400000"/>
          </a:xfrm>
          <a:prstGeom prst="roundRect">
            <a:avLst>
              <a:gd name="adj" fmla="val 696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C3D1E6-E410-4295-948C-755136707A89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CB9988-CAAA-4A4B-2BF1-E1278CB4E04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1333AE-B594-77B8-C4E6-2FE1E466753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F2C5A2-BD72-6327-1201-9F86B578152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2A570-9C57-238F-B0D4-071493EE2350}"/>
              </a:ext>
            </a:extLst>
          </p:cNvPr>
          <p:cNvSpPr txBox="1"/>
          <p:nvPr/>
        </p:nvSpPr>
        <p:spPr>
          <a:xfrm>
            <a:off x="7133036" y="99203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D742C-EF1D-4ABF-0464-63872264EA3F}"/>
              </a:ext>
            </a:extLst>
          </p:cNvPr>
          <p:cNvSpPr txBox="1"/>
          <p:nvPr/>
        </p:nvSpPr>
        <p:spPr>
          <a:xfrm>
            <a:off x="7995222" y="78049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EF71EE-E8E0-57D0-7B3D-AD97217757AF}"/>
              </a:ext>
            </a:extLst>
          </p:cNvPr>
          <p:cNvSpPr txBox="1"/>
          <p:nvPr/>
        </p:nvSpPr>
        <p:spPr>
          <a:xfrm>
            <a:off x="5805581" y="3287030"/>
            <a:ext cx="1023308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Collect      Like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F711BC-519A-C3A4-EB4E-BC9B976BA970}"/>
              </a:ext>
            </a:extLst>
          </p:cNvPr>
          <p:cNvSpPr txBox="1"/>
          <p:nvPr/>
        </p:nvSpPr>
        <p:spPr>
          <a:xfrm>
            <a:off x="7988874" y="2490967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CD7FCE-33F5-A332-D1A6-C17A48338BD4}"/>
              </a:ext>
            </a:extLst>
          </p:cNvPr>
          <p:cNvSpPr txBox="1"/>
          <p:nvPr/>
        </p:nvSpPr>
        <p:spPr>
          <a:xfrm>
            <a:off x="7818985" y="4661030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BCCC3E-5A57-400A-9E9D-8281DBEC3C1E}"/>
              </a:ext>
            </a:extLst>
          </p:cNvPr>
          <p:cNvSpPr txBox="1"/>
          <p:nvPr/>
        </p:nvSpPr>
        <p:spPr>
          <a:xfrm>
            <a:off x="7155277" y="2327925"/>
            <a:ext cx="784546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7 days ago</a:t>
            </a:r>
            <a:endParaRPr lang="zh-CN" altLang="en-US" sz="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ED093D-689A-59EC-B9FC-2A9197D7E4F8}"/>
              </a:ext>
            </a:extLst>
          </p:cNvPr>
          <p:cNvSpPr txBox="1"/>
          <p:nvPr/>
        </p:nvSpPr>
        <p:spPr>
          <a:xfrm>
            <a:off x="7193279" y="4486421"/>
            <a:ext cx="784546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11 days ago</a:t>
            </a:r>
            <a:endParaRPr lang="zh-CN" altLang="en-US" sz="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F95336-1410-4CD7-D175-66C69EFEEC40}"/>
              </a:ext>
            </a:extLst>
          </p:cNvPr>
          <p:cNvSpPr/>
          <p:nvPr/>
        </p:nvSpPr>
        <p:spPr>
          <a:xfrm>
            <a:off x="4517232" y="3910012"/>
            <a:ext cx="1114425" cy="12858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7D2212-39AC-515C-6A77-2325D1FD00D0}"/>
              </a:ext>
            </a:extLst>
          </p:cNvPr>
          <p:cNvSpPr txBox="1"/>
          <p:nvPr/>
        </p:nvSpPr>
        <p:spPr>
          <a:xfrm>
            <a:off x="4455126" y="3850570"/>
            <a:ext cx="1536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9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A0281-8688-1626-4517-38D2AD67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3558497" y="-4855416"/>
            <a:ext cx="5241088" cy="11103332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79E19-6FC7-FCB0-7CAF-C02EDC4F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/>
          <a:stretch>
            <a:fillRect/>
          </a:stretch>
        </p:blipFill>
        <p:spPr>
          <a:xfrm>
            <a:off x="3563562" y="-4916639"/>
            <a:ext cx="5241088" cy="11164555"/>
          </a:xfrm>
          <a:prstGeom prst="roundRect">
            <a:avLst>
              <a:gd name="adj" fmla="val 637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939A4B-B308-83DA-8BAD-31620A194D4F}"/>
              </a:ext>
            </a:extLst>
          </p:cNvPr>
          <p:cNvSpPr/>
          <p:nvPr/>
        </p:nvSpPr>
        <p:spPr>
          <a:xfrm>
            <a:off x="8894040" y="784830"/>
            <a:ext cx="3361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Light up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logo</a:t>
            </a: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Let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to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answer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C963B7-16A3-D4B0-80F4-C1C1D865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9" y="6972905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0A0FC4-396E-54ED-31A4-D1484AD30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7661817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6C0AF7-EB05-1B41-FE9C-70C2E5A6AD5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98D4F6-984F-211F-BB6F-EE9C056F816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8E1D4A-1154-919C-1214-45383AE2330F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C519E-7070-22A3-FBF2-9972D649158C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2CAD9-A1C3-1FD5-FAD5-8C5677D70572}"/>
              </a:ext>
            </a:extLst>
          </p:cNvPr>
          <p:cNvSpPr txBox="1"/>
          <p:nvPr/>
        </p:nvSpPr>
        <p:spPr>
          <a:xfrm>
            <a:off x="3880223" y="1603909"/>
            <a:ext cx="3125663" cy="461665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8E9C21-670D-D956-43B5-D692FCE0B7F9}"/>
              </a:ext>
            </a:extLst>
          </p:cNvPr>
          <p:cNvSpPr txBox="1"/>
          <p:nvPr/>
        </p:nvSpPr>
        <p:spPr>
          <a:xfrm>
            <a:off x="4707339" y="511584"/>
            <a:ext cx="2924175" cy="369332"/>
          </a:xfrm>
          <a:prstGeom prst="rect">
            <a:avLst/>
          </a:prstGeom>
          <a:solidFill>
            <a:schemeClr val="bg2">
              <a:lumMod val="50000"/>
              <a:alpha val="69804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Call </a:t>
            </a:r>
            <a:r>
              <a:rPr lang="en-US" altLang="zh-CN" sz="1800" dirty="0" err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ChatGLM</a:t>
            </a:r>
            <a:r>
              <a:rPr lang="en-US" altLang="zh-CN" sz="1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to Answer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BCC2F0-3D48-C5DB-44DB-72B20176E174}"/>
              </a:ext>
            </a:extLst>
          </p:cNvPr>
          <p:cNvSpPr txBox="1"/>
          <p:nvPr/>
        </p:nvSpPr>
        <p:spPr>
          <a:xfrm>
            <a:off x="8028081" y="511584"/>
            <a:ext cx="684119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Like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0EE8DF-4EF1-E886-188B-A7FF547D46EF}"/>
              </a:ext>
            </a:extLst>
          </p:cNvPr>
          <p:cNvSpPr txBox="1"/>
          <p:nvPr/>
        </p:nvSpPr>
        <p:spPr>
          <a:xfrm>
            <a:off x="6979296" y="1217144"/>
            <a:ext cx="926534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Collect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2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5185CD-FD7A-A89B-2172-864DA8A79288}"/>
              </a:ext>
            </a:extLst>
          </p:cNvPr>
          <p:cNvSpPr/>
          <p:nvPr/>
        </p:nvSpPr>
        <p:spPr>
          <a:xfrm>
            <a:off x="6149945" y="2526585"/>
            <a:ext cx="6159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Users can </a:t>
            </a:r>
          </a:p>
          <a:p>
            <a:pPr algn="ctr"/>
            <a:r>
              <a:rPr lang="en-US" altLang="zh-CN" sz="40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Ask &amp; Browse </a:t>
            </a:r>
          </a:p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questions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3947E0-0812-F805-F9DF-5710DC81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909701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F8960E-6D8A-89C4-5BE0-FC38986A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6041359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E111C5-F24E-1755-B10D-B38CF8863E2F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6818E-972A-BCCF-8D04-E06E14E8C3C5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B83247-3680-F76D-7106-EFFEE7610344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98FAC4-F6A3-C3A8-8D14-2867883CB4B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631D30-1BB7-2CD8-A57A-82603AD21C3D}"/>
              </a:ext>
            </a:extLst>
          </p:cNvPr>
          <p:cNvSpPr txBox="1"/>
          <p:nvPr/>
        </p:nvSpPr>
        <p:spPr>
          <a:xfrm>
            <a:off x="3355091" y="504868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C38D21-4EEA-A1E4-BD4A-6E741035DC85}"/>
              </a:ext>
            </a:extLst>
          </p:cNvPr>
          <p:cNvSpPr txBox="1"/>
          <p:nvPr/>
        </p:nvSpPr>
        <p:spPr>
          <a:xfrm>
            <a:off x="3355090" y="403600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FC356A-9BB3-321E-9229-0E222FD3F339}"/>
              </a:ext>
            </a:extLst>
          </p:cNvPr>
          <p:cNvSpPr txBox="1"/>
          <p:nvPr/>
        </p:nvSpPr>
        <p:spPr>
          <a:xfrm>
            <a:off x="3371123" y="293460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CB916-E9D4-7B82-4006-2FEFF4821D91}"/>
              </a:ext>
            </a:extLst>
          </p:cNvPr>
          <p:cNvSpPr txBox="1"/>
          <p:nvPr/>
        </p:nvSpPr>
        <p:spPr>
          <a:xfrm>
            <a:off x="3444814" y="618356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FB88A2-0C36-BE77-2073-2797BBCBD24C}"/>
              </a:ext>
            </a:extLst>
          </p:cNvPr>
          <p:cNvSpPr txBox="1"/>
          <p:nvPr/>
        </p:nvSpPr>
        <p:spPr>
          <a:xfrm>
            <a:off x="3137115" y="2498101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759D88-7880-F19F-ACEF-5FF936EA0A49}"/>
              </a:ext>
            </a:extLst>
          </p:cNvPr>
          <p:cNvSpPr txBox="1"/>
          <p:nvPr/>
        </p:nvSpPr>
        <p:spPr>
          <a:xfrm>
            <a:off x="2567422" y="3733692"/>
            <a:ext cx="1184253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Latest Questions</a:t>
            </a:r>
            <a:endParaRPr lang="zh-CN" altLang="en-US" sz="11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1854B5-5DF6-BFC7-552F-5E362A00227F}"/>
              </a:ext>
            </a:extLst>
          </p:cNvPr>
          <p:cNvSpPr txBox="1"/>
          <p:nvPr/>
        </p:nvSpPr>
        <p:spPr>
          <a:xfrm>
            <a:off x="2531085" y="4386547"/>
            <a:ext cx="1495210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Introduce yourself</a:t>
            </a:r>
            <a:endParaRPr lang="zh-CN" altLang="en-US" sz="11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2F4F37-85FC-19EF-9758-BC9AD3F5D9AB}"/>
              </a:ext>
            </a:extLst>
          </p:cNvPr>
          <p:cNvSpPr txBox="1"/>
          <p:nvPr/>
        </p:nvSpPr>
        <p:spPr>
          <a:xfrm>
            <a:off x="3393295" y="5421055"/>
            <a:ext cx="1633193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I am an AI assistant, my name is </a:t>
            </a:r>
            <a:r>
              <a:rPr lang="en-US" altLang="zh-CN" sz="1100" dirty="0" err="1">
                <a:solidFill>
                  <a:schemeClr val="bg2">
                    <a:lumMod val="50000"/>
                  </a:schemeClr>
                </a:solidFill>
              </a:rPr>
              <a:t>ChatGLM</a:t>
            </a: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, …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4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2.5E-6 -0.443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9D23DF2-E209-BD1D-EF70-78643222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0" b="1"/>
          <a:stretch>
            <a:fillRect/>
          </a:stretch>
        </p:blipFill>
        <p:spPr>
          <a:xfrm>
            <a:off x="2828695" y="3016048"/>
            <a:ext cx="2387584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8EC189-E122-5076-7D80-E35A810922D7}"/>
              </a:ext>
            </a:extLst>
          </p:cNvPr>
          <p:cNvSpPr txBox="1"/>
          <p:nvPr/>
        </p:nvSpPr>
        <p:spPr>
          <a:xfrm>
            <a:off x="2828695" y="2954653"/>
            <a:ext cx="84719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             is a </a:t>
            </a:r>
            <a:r>
              <a:rPr lang="en-US" altLang="zh-CN" sz="4000" b="1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developed by a team from Tsinghua University in China</a:t>
            </a:r>
            <a:endParaRPr lang="zh-CN" altLang="en-US" sz="4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8E2C9D-17D7-045E-0D80-40E086BF8DDB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E1700C-6529-F9C9-2984-D2E9961F0B6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4D68D-7BA2-9DC0-FE62-6198C6B8CE7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ABC8C2-25E4-68BB-397C-DE6D949B5901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0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3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840759" y="1602105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549568-6E12-43DB-33E0-9245C9914028}"/>
              </a:ext>
            </a:extLst>
          </p:cNvPr>
          <p:cNvSpPr txBox="1"/>
          <p:nvPr/>
        </p:nvSpPr>
        <p:spPr>
          <a:xfrm>
            <a:off x="1921368" y="5437865"/>
            <a:ext cx="4047968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Assisted Learning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37BDC7-D231-781C-283C-0396EAE7B104}"/>
              </a:ext>
            </a:extLst>
          </p:cNvPr>
          <p:cNvSpPr txBox="1"/>
          <p:nvPr/>
        </p:nvSpPr>
        <p:spPr>
          <a:xfrm>
            <a:off x="6718769" y="584008"/>
            <a:ext cx="3055580" cy="906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得意黑" pitchFamily="50" charset="-122"/>
                <a:ea typeface="得意黑" pitchFamily="50" charset="-122"/>
              </a:rPr>
              <a:t>Give Advice</a:t>
            </a:r>
          </a:p>
        </p:txBody>
      </p:sp>
    </p:spTree>
    <p:extLst>
      <p:ext uri="{BB962C8B-B14F-4D97-AF65-F5344CB8AC3E}">
        <p14:creationId xmlns:p14="http://schemas.microsoft.com/office/powerpoint/2010/main" val="42752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B29223-4C0A-2FFA-71CA-D5CC5EE887F8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09C8A2-C17D-F316-E6AC-060F65F0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707D1E3-46CF-EBB2-204D-6B4E933C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79CC67-38DC-A110-D119-BB8F306DE489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BE6FA21-C197-8A4D-4D4B-C5F4D7D0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BCCB166-EF07-899E-2F25-326AD7C9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263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2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702716" y="-8508437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C03237-2672-8E55-C7D8-864DB41995E0}"/>
              </a:ext>
            </a:extLst>
          </p:cNvPr>
          <p:cNvSpPr txBox="1"/>
          <p:nvPr/>
        </p:nvSpPr>
        <p:spPr>
          <a:xfrm>
            <a:off x="9439553" y="2314228"/>
            <a:ext cx="281160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Supports </a:t>
            </a: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multiple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rounds </a:t>
            </a: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of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questions for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memorizing context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D86589-46F6-3385-0E4A-36C330143FC7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0C665F9-2BF5-FF82-101F-69E2DFD42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511AE7-67E1-3509-B69E-9EB99A53FAB3}"/>
              </a:ext>
            </a:extLst>
          </p:cNvPr>
          <p:cNvSpPr txBox="1"/>
          <p:nvPr/>
        </p:nvSpPr>
        <p:spPr>
          <a:xfrm>
            <a:off x="2539462" y="1929507"/>
            <a:ext cx="2811779" cy="76944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If a public class has default access control characters for data members and member methods, what kind of package references can the class have?</a:t>
            </a:r>
            <a:endParaRPr lang="zh-CN" altLang="en-US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3627E8-7D0A-CA5A-4CE7-C6395837C558}"/>
              </a:ext>
            </a:extLst>
          </p:cNvPr>
          <p:cNvSpPr txBox="1"/>
          <p:nvPr/>
        </p:nvSpPr>
        <p:spPr>
          <a:xfrm>
            <a:off x="3066162" y="3026350"/>
            <a:ext cx="2049591" cy="212365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If a public class has default access control characters for data members and member methods, the class can be referenced by the following packages:</a:t>
            </a:r>
          </a:p>
          <a:p>
            <a:endParaRPr lang="en-US" altLang="zh-CN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1. If the class is in the same package, then it can only be used in the same package…</a:t>
            </a:r>
          </a:p>
          <a:p>
            <a:endParaRPr lang="en-US" altLang="zh-CN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[Click for full answer]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DAAEEE9-8B87-7C8B-3C12-11C649BF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2788874"/>
            <a:ext cx="3065721" cy="127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A04BDC-50BE-437C-EB5C-EE3410BC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49" y="2693788"/>
            <a:ext cx="5100396" cy="137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562D00-78B2-CB6C-03B9-C18A31B4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>
            <a:fillRect/>
          </a:stretch>
        </p:blipFill>
        <p:spPr>
          <a:xfrm>
            <a:off x="9317063" y="572506"/>
            <a:ext cx="2520000" cy="5335542"/>
          </a:xfrm>
          <a:prstGeom prst="roundRect">
            <a:avLst>
              <a:gd name="adj" fmla="val 59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6CA650-7C61-6AF4-2ED8-992945B0C5DD}"/>
              </a:ext>
            </a:extLst>
          </p:cNvPr>
          <p:cNvSpPr txBox="1"/>
          <p:nvPr/>
        </p:nvSpPr>
        <p:spPr>
          <a:xfrm>
            <a:off x="263069" y="4113801"/>
            <a:ext cx="2927404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School Notice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57C4-330E-BA0B-8A56-0514938D5E73}"/>
              </a:ext>
            </a:extLst>
          </p:cNvPr>
          <p:cNvSpPr txBox="1"/>
          <p:nvPr/>
        </p:nvSpPr>
        <p:spPr>
          <a:xfrm>
            <a:off x="4722951" y="4113801"/>
            <a:ext cx="3130793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Input to Model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4BE592-EB2C-F39E-697C-64EEF7D72A08}"/>
              </a:ext>
            </a:extLst>
          </p:cNvPr>
          <p:cNvSpPr txBox="1"/>
          <p:nvPr/>
        </p:nvSpPr>
        <p:spPr>
          <a:xfrm>
            <a:off x="8823769" y="5977059"/>
            <a:ext cx="3368231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Give the Answer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E95353-0399-EF26-6282-E3C43383789A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C24E795-A157-BB8D-3EB9-E3CD52EA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64C6BE-FCD8-79CB-7DB1-231AD420F575}"/>
              </a:ext>
            </a:extLst>
          </p:cNvPr>
          <p:cNvSpPr txBox="1"/>
          <p:nvPr/>
        </p:nvSpPr>
        <p:spPr>
          <a:xfrm>
            <a:off x="904384" y="2141167"/>
            <a:ext cx="1644771" cy="600164"/>
          </a:xfrm>
          <a:prstGeom prst="rect">
            <a:avLst/>
          </a:prstGeom>
          <a:solidFill>
            <a:srgbClr val="A8897E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FDF5F3"/>
                </a:solidFill>
              </a:rPr>
              <a:t>Reimbursement of student outpatient and emergency expenses</a:t>
            </a:r>
            <a:endParaRPr lang="zh-CN" altLang="en-US" sz="1100" b="1" dirty="0">
              <a:solidFill>
                <a:srgbClr val="FDF5F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43760-6912-C7C4-C060-AF44AFCBF7A1}"/>
              </a:ext>
            </a:extLst>
          </p:cNvPr>
          <p:cNvSpPr txBox="1"/>
          <p:nvPr/>
        </p:nvSpPr>
        <p:spPr>
          <a:xfrm>
            <a:off x="103494" y="4795637"/>
            <a:ext cx="3876159" cy="2031325"/>
          </a:xfrm>
          <a:prstGeom prst="rect">
            <a:avLst/>
          </a:prstGeom>
          <a:solidFill>
            <a:srgbClr val="FDF5F3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585858"/>
                </a:solidFill>
              </a:rPr>
              <a:t>The specific reimbursement requirements for outpatient and emergency expenses of school students are as follows: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1. Medical expenses incurred from January to November 2022 shall be reimbursed before December 9, 2022 (inclusive);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2. The last reimbursement date of this semester is December 9, 2022 at the one-stop service hall;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3. Medical expenses incurred in December 2022 shall be reimbursed on the reimbursement day in March 2023 of the new semester.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Special note: The reimbursement deadline for outpatient, emergency and other related medical expenses in December 2022 is March 31, 2023: the late submission is at your responsibility.</a:t>
            </a:r>
            <a:endParaRPr lang="zh-CN" altLang="en-US" sz="1050" dirty="0">
              <a:solidFill>
                <a:srgbClr val="585858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8E812-8CE2-14A6-78FE-373CE175D1B8}"/>
              </a:ext>
            </a:extLst>
          </p:cNvPr>
          <p:cNvSpPr txBox="1"/>
          <p:nvPr/>
        </p:nvSpPr>
        <p:spPr>
          <a:xfrm>
            <a:off x="9445502" y="1491632"/>
            <a:ext cx="2286423" cy="76944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What is outpatient expenses reimbursement requirements for students of Beijing University of Technology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048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4521ED-3E28-7753-BF95-86318E8A56D0}"/>
              </a:ext>
            </a:extLst>
          </p:cNvPr>
          <p:cNvSpPr/>
          <p:nvPr/>
        </p:nvSpPr>
        <p:spPr>
          <a:xfrm>
            <a:off x="457440" y="5338089"/>
            <a:ext cx="7353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It’s night : 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Did you find the answer you were looking for?</a:t>
            </a:r>
            <a:endParaRPr lang="zh-CN" altLang="en-US" sz="1100" i="0" u="none" strike="noStrike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555C73-89E4-B701-EBAD-66BC12A2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704763" y="277792"/>
            <a:ext cx="2532586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86556-2FD5-E340-060C-EB8D5054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8600698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A2EAE-D6C8-BBD5-1B2E-FB688336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2808829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BEE092F-D161-79FB-D970-ACAC2E705DDA}"/>
              </a:ext>
            </a:extLst>
          </p:cNvPr>
          <p:cNvSpPr/>
          <p:nvPr/>
        </p:nvSpPr>
        <p:spPr>
          <a:xfrm flipV="1">
            <a:off x="3032771" y="827413"/>
            <a:ext cx="90000" cy="9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6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607892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1039036" y="5079999"/>
            <a:ext cx="199957" cy="199957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240962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858D27-1DCF-D0DB-A705-39C0AD5D05DD}"/>
              </a:ext>
            </a:extLst>
          </p:cNvPr>
          <p:cNvSpPr/>
          <p:nvPr/>
        </p:nvSpPr>
        <p:spPr>
          <a:xfrm flipV="1">
            <a:off x="1032521" y="7199785"/>
            <a:ext cx="216000" cy="2160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3C8F0-1E11-DD6A-4A23-FA950DCD8E1E}"/>
              </a:ext>
            </a:extLst>
          </p:cNvPr>
          <p:cNvSpPr/>
          <p:nvPr/>
        </p:nvSpPr>
        <p:spPr>
          <a:xfrm>
            <a:off x="6832982" y="1906948"/>
            <a:ext cx="5232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608246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E1B0B-E149-92C8-5FF2-AD17638D7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8949750" y="6903903"/>
            <a:ext cx="3086100" cy="6530232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1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6F2D70AD-B679-4076-C3C4-FEB7C01F649F}"/>
              </a:ext>
            </a:extLst>
          </p:cNvPr>
          <p:cNvGrpSpPr/>
          <p:nvPr/>
        </p:nvGrpSpPr>
        <p:grpSpPr>
          <a:xfrm>
            <a:off x="3297364" y="8709143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8" name="矩形 4">
              <a:extLst>
                <a:ext uri="{FF2B5EF4-FFF2-40B4-BE49-F238E27FC236}">
                  <a16:creationId xmlns:a16="http://schemas.microsoft.com/office/drawing/2014/main" id="{89A0A08E-ABAB-2BC3-04C9-27B5186B7B7B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3C6FB48C-3D4D-045C-E15E-44EB04D3167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DBF58D6-D29C-379C-3BDB-A415FC1E338F}"/>
              </a:ext>
            </a:extLst>
          </p:cNvPr>
          <p:cNvGrpSpPr/>
          <p:nvPr/>
        </p:nvGrpSpPr>
        <p:grpSpPr>
          <a:xfrm>
            <a:off x="3227515" y="7301508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1" name="矩形 4">
              <a:extLst>
                <a:ext uri="{FF2B5EF4-FFF2-40B4-BE49-F238E27FC236}">
                  <a16:creationId xmlns:a16="http://schemas.microsoft.com/office/drawing/2014/main" id="{701879C1-60FD-9F45-5D84-1124F53DE3CD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2" name="矩形 5">
              <a:extLst>
                <a:ext uri="{FF2B5EF4-FFF2-40B4-BE49-F238E27FC236}">
                  <a16:creationId xmlns:a16="http://schemas.microsoft.com/office/drawing/2014/main" id="{8CE4E15D-A796-BD1B-6FC6-26EA6E8909B1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ECFEC04-6221-55D6-02F6-7B4A513FEF4B}"/>
              </a:ext>
            </a:extLst>
          </p:cNvPr>
          <p:cNvGrpSpPr/>
          <p:nvPr/>
        </p:nvGrpSpPr>
        <p:grpSpPr>
          <a:xfrm>
            <a:off x="3231748" y="9438025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矩形 4">
              <a:extLst>
                <a:ext uri="{FF2B5EF4-FFF2-40B4-BE49-F238E27FC236}">
                  <a16:creationId xmlns:a16="http://schemas.microsoft.com/office/drawing/2014/main" id="{165A8098-3361-05C4-5DE2-2113E0C2D7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5" name="矩形 5">
              <a:extLst>
                <a:ext uri="{FF2B5EF4-FFF2-40B4-BE49-F238E27FC236}">
                  <a16:creationId xmlns:a16="http://schemas.microsoft.com/office/drawing/2014/main" id="{394C5BE3-2F74-DC04-180A-D91352D4F305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C5CB8A4-27CB-9988-95DE-AE8D1BBA9714}"/>
              </a:ext>
            </a:extLst>
          </p:cNvPr>
          <p:cNvGrpSpPr/>
          <p:nvPr/>
        </p:nvGrpSpPr>
        <p:grpSpPr>
          <a:xfrm>
            <a:off x="5782505" y="8398670"/>
            <a:ext cx="596901" cy="1242416"/>
            <a:chOff x="6161616" y="2135947"/>
            <a:chExt cx="596901" cy="1242416"/>
          </a:xfrm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156ACF8-B948-DF2E-34B2-3152ACB03607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8" name="矩形 5">
              <a:extLst>
                <a:ext uri="{FF2B5EF4-FFF2-40B4-BE49-F238E27FC236}">
                  <a16:creationId xmlns:a16="http://schemas.microsoft.com/office/drawing/2014/main" id="{4537CD1E-C8B5-954E-996A-49A50178953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B529D1F-8651-DC10-0DFD-1B3A76125340}"/>
              </a:ext>
            </a:extLst>
          </p:cNvPr>
          <p:cNvGrpSpPr/>
          <p:nvPr/>
        </p:nvGrpSpPr>
        <p:grpSpPr>
          <a:xfrm>
            <a:off x="5712656" y="7073368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矩形 4">
              <a:extLst>
                <a:ext uri="{FF2B5EF4-FFF2-40B4-BE49-F238E27FC236}">
                  <a16:creationId xmlns:a16="http://schemas.microsoft.com/office/drawing/2014/main" id="{A49C77AA-D57B-A997-EC94-F38DEC58CE1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1" name="矩形 5">
              <a:extLst>
                <a:ext uri="{FF2B5EF4-FFF2-40B4-BE49-F238E27FC236}">
                  <a16:creationId xmlns:a16="http://schemas.microsoft.com/office/drawing/2014/main" id="{53745D9B-15C6-0B40-3C8E-33EC549734D9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9952161-77E5-2631-EE61-5F2D51392086}"/>
              </a:ext>
            </a:extLst>
          </p:cNvPr>
          <p:cNvGrpSpPr/>
          <p:nvPr/>
        </p:nvGrpSpPr>
        <p:grpSpPr>
          <a:xfrm>
            <a:off x="5716889" y="9394252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3" name="矩形 4">
              <a:extLst>
                <a:ext uri="{FF2B5EF4-FFF2-40B4-BE49-F238E27FC236}">
                  <a16:creationId xmlns:a16="http://schemas.microsoft.com/office/drawing/2014/main" id="{1BE384C2-2D23-5D40-12E7-936CA5AEE8A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C0ADC8BD-6BCE-1F0A-3E25-BDE1F2FAB87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2D0E674-646D-5D80-155D-D8D6B5F65742}"/>
              </a:ext>
            </a:extLst>
          </p:cNvPr>
          <p:cNvGrpSpPr/>
          <p:nvPr/>
        </p:nvGrpSpPr>
        <p:grpSpPr>
          <a:xfrm>
            <a:off x="8377629" y="8748054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641942ED-0B3B-9669-0597-49E661CBA6BA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31AC64EE-0F5E-70B9-DCBC-0DC45D925DA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8D9BC6-33FF-88DB-81C3-E16E639BC361}"/>
              </a:ext>
            </a:extLst>
          </p:cNvPr>
          <p:cNvGrpSpPr/>
          <p:nvPr/>
        </p:nvGrpSpPr>
        <p:grpSpPr>
          <a:xfrm>
            <a:off x="8307780" y="7466542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9" name="矩形 4">
              <a:extLst>
                <a:ext uri="{FF2B5EF4-FFF2-40B4-BE49-F238E27FC236}">
                  <a16:creationId xmlns:a16="http://schemas.microsoft.com/office/drawing/2014/main" id="{695CD818-3BB1-8AE3-0829-11772185B368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0" name="矩形 5">
              <a:extLst>
                <a:ext uri="{FF2B5EF4-FFF2-40B4-BE49-F238E27FC236}">
                  <a16:creationId xmlns:a16="http://schemas.microsoft.com/office/drawing/2014/main" id="{0D6C6147-82EA-A685-8197-87CCD0585702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80E2AD7-3748-B6AD-2BDE-B43FA4C5A00F}"/>
              </a:ext>
            </a:extLst>
          </p:cNvPr>
          <p:cNvGrpSpPr/>
          <p:nvPr/>
        </p:nvGrpSpPr>
        <p:grpSpPr>
          <a:xfrm>
            <a:off x="8312013" y="9476936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2" name="矩形 4">
              <a:extLst>
                <a:ext uri="{FF2B5EF4-FFF2-40B4-BE49-F238E27FC236}">
                  <a16:creationId xmlns:a16="http://schemas.microsoft.com/office/drawing/2014/main" id="{999BFF45-BD19-44F9-A5FE-069010E3317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3" name="矩形 5">
              <a:extLst>
                <a:ext uri="{FF2B5EF4-FFF2-40B4-BE49-F238E27FC236}">
                  <a16:creationId xmlns:a16="http://schemas.microsoft.com/office/drawing/2014/main" id="{49906449-F30E-6488-3053-B1CC5005A8C3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24" name="箭头: 上 123">
            <a:extLst>
              <a:ext uri="{FF2B5EF4-FFF2-40B4-BE49-F238E27FC236}">
                <a16:creationId xmlns:a16="http://schemas.microsoft.com/office/drawing/2014/main" id="{DEF4B60A-7AEB-8A29-CA0B-EEB6DBAAB5D9}"/>
              </a:ext>
            </a:extLst>
          </p:cNvPr>
          <p:cNvSpPr/>
          <p:nvPr/>
        </p:nvSpPr>
        <p:spPr>
          <a:xfrm>
            <a:off x="3602698" y="8099543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5" name="箭头: 上 124">
            <a:extLst>
              <a:ext uri="{FF2B5EF4-FFF2-40B4-BE49-F238E27FC236}">
                <a16:creationId xmlns:a16="http://schemas.microsoft.com/office/drawing/2014/main" id="{5995D3C6-923B-DA7D-55E4-017946BF7D06}"/>
              </a:ext>
            </a:extLst>
          </p:cNvPr>
          <p:cNvSpPr/>
          <p:nvPr/>
        </p:nvSpPr>
        <p:spPr>
          <a:xfrm>
            <a:off x="6082360" y="788331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81D5A41B-AD07-10AF-9B1F-187063D41EB5}"/>
              </a:ext>
            </a:extLst>
          </p:cNvPr>
          <p:cNvSpPr/>
          <p:nvPr/>
        </p:nvSpPr>
        <p:spPr>
          <a:xfrm>
            <a:off x="8678558" y="822187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27515" y="-5212763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3DCD19-6A30-E45B-9057-E20FF836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9088662" y="2472758"/>
            <a:ext cx="3036451" cy="6425173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34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03AF357-17E4-C2B3-7DE5-21F39625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751450"/>
            <a:ext cx="771525" cy="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BE5BFF-750D-BD26-5EE5-640484227B84}"/>
              </a:ext>
            </a:extLst>
          </p:cNvPr>
          <p:cNvSpPr/>
          <p:nvPr/>
        </p:nvSpPr>
        <p:spPr>
          <a:xfrm>
            <a:off x="3490791" y="749366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微信官方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内容审核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接口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EEAA722-4180-AD06-F81A-4FDFEA3F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2120388"/>
            <a:ext cx="771525" cy="7715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310896-5312-59F2-B7DD-4388763C66C2}"/>
              </a:ext>
            </a:extLst>
          </p:cNvPr>
          <p:cNvSpPr/>
          <p:nvPr/>
        </p:nvSpPr>
        <p:spPr>
          <a:xfrm>
            <a:off x="3490791" y="2118304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云开发的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内容安全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模块</a:t>
            </a:r>
            <a:endParaRPr lang="en-US" altLang="zh-CN" sz="4400" spc="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F8664BA-6529-835F-EC38-3979B5E2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3487243"/>
            <a:ext cx="771525" cy="771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699CC2-2028-7B60-338A-4D694F8A0946}"/>
              </a:ext>
            </a:extLst>
          </p:cNvPr>
          <p:cNvSpPr/>
          <p:nvPr/>
        </p:nvSpPr>
        <p:spPr>
          <a:xfrm>
            <a:off x="3490791" y="3485159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自定义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关键词、敏感词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36BE4E-6794-FB57-394F-B3647B8B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40925" r="6790" b="38963"/>
          <a:stretch>
            <a:fillRect/>
          </a:stretch>
        </p:blipFill>
        <p:spPr>
          <a:xfrm>
            <a:off x="3490791" y="4852014"/>
            <a:ext cx="2667000" cy="1379220"/>
          </a:xfrm>
          <a:prstGeom prst="roundRect">
            <a:avLst>
              <a:gd name="adj" fmla="val 7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9D8D8EA-5613-84DD-DE38-B3FBF172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2" y="5155861"/>
            <a:ext cx="771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CF6D26-2FAD-4BDB-6663-AD03DBC8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1"/>
          <a:stretch>
            <a:fillRect/>
          </a:stretch>
        </p:blipFill>
        <p:spPr>
          <a:xfrm>
            <a:off x="2955079" y="728999"/>
            <a:ext cx="2541527" cy="5400000"/>
          </a:xfrm>
          <a:prstGeom prst="roundRect">
            <a:avLst>
              <a:gd name="adj" fmla="val 755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CF200E-47C7-5370-0EDC-ABC9D8EF85A4}"/>
              </a:ext>
            </a:extLst>
          </p:cNvPr>
          <p:cNvSpPr/>
          <p:nvPr/>
        </p:nvSpPr>
        <p:spPr>
          <a:xfrm>
            <a:off x="6150820" y="3044279"/>
            <a:ext cx="3086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  <a:latin typeface="得意黑" pitchFamily="50" charset="-122"/>
                <a:ea typeface="得意黑" pitchFamily="50" charset="-122"/>
              </a:rPr>
              <a:t>举报、反馈</a:t>
            </a:r>
          </a:p>
        </p:txBody>
      </p:sp>
    </p:spTree>
    <p:extLst>
      <p:ext uri="{BB962C8B-B14F-4D97-AF65-F5344CB8AC3E}">
        <p14:creationId xmlns:p14="http://schemas.microsoft.com/office/powerpoint/2010/main" val="28234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020432-F040-1680-E813-B114EE6D3C1F}"/>
              </a:ext>
            </a:extLst>
          </p:cNvPr>
          <p:cNvGrpSpPr/>
          <p:nvPr/>
        </p:nvGrpSpPr>
        <p:grpSpPr>
          <a:xfrm>
            <a:off x="3297364" y="3950155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F7E18F73-2103-6983-A9C1-2271304793D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1C413AC1-9930-7C65-8D10-517EE4F5541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614069-7567-90B2-1478-D94CFF340E72}"/>
              </a:ext>
            </a:extLst>
          </p:cNvPr>
          <p:cNvGrpSpPr/>
          <p:nvPr/>
        </p:nvGrpSpPr>
        <p:grpSpPr>
          <a:xfrm>
            <a:off x="3227515" y="3152120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矩形 4">
              <a:extLst>
                <a:ext uri="{FF2B5EF4-FFF2-40B4-BE49-F238E27FC236}">
                  <a16:creationId xmlns:a16="http://schemas.microsoft.com/office/drawing/2014/main" id="{E2CB2DC2-DCAD-72E3-FEAD-CA52EB46D69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9" name="矩形 5">
              <a:extLst>
                <a:ext uri="{FF2B5EF4-FFF2-40B4-BE49-F238E27FC236}">
                  <a16:creationId xmlns:a16="http://schemas.microsoft.com/office/drawing/2014/main" id="{ECA5E6CE-8869-7104-0350-802B1004DFD4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10707D-5987-C779-69A3-8E4871C91693}"/>
              </a:ext>
            </a:extLst>
          </p:cNvPr>
          <p:cNvGrpSpPr/>
          <p:nvPr/>
        </p:nvGrpSpPr>
        <p:grpSpPr>
          <a:xfrm>
            <a:off x="3231748" y="503463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1" name="矩形 4">
              <a:extLst>
                <a:ext uri="{FF2B5EF4-FFF2-40B4-BE49-F238E27FC236}">
                  <a16:creationId xmlns:a16="http://schemas.microsoft.com/office/drawing/2014/main" id="{3E143A6F-217A-2BB3-5BBC-C6EEE7697DD7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8128D757-17D3-FACF-8CF6-DA565AF0A4F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484DE2D-CBA1-3855-EAFF-2D6E7565FF74}"/>
              </a:ext>
            </a:extLst>
          </p:cNvPr>
          <p:cNvGrpSpPr/>
          <p:nvPr/>
        </p:nvGrpSpPr>
        <p:grpSpPr>
          <a:xfrm>
            <a:off x="5782505" y="3995282"/>
            <a:ext cx="596901" cy="1242416"/>
            <a:chOff x="6161616" y="2135947"/>
            <a:chExt cx="596901" cy="1242416"/>
          </a:xfrm>
        </p:grpSpPr>
        <p:sp>
          <p:nvSpPr>
            <p:cNvPr id="24" name="矩形 4">
              <a:extLst>
                <a:ext uri="{FF2B5EF4-FFF2-40B4-BE49-F238E27FC236}">
                  <a16:creationId xmlns:a16="http://schemas.microsoft.com/office/drawing/2014/main" id="{F5DF599D-8568-61AD-6678-82F38CE5BCC2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A6068090-085C-78AF-16A9-483AAB9C2DFB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C6DFA1-71D2-B320-938D-B4B742723533}"/>
              </a:ext>
            </a:extLst>
          </p:cNvPr>
          <p:cNvGrpSpPr/>
          <p:nvPr/>
        </p:nvGrpSpPr>
        <p:grpSpPr>
          <a:xfrm>
            <a:off x="5712656" y="2923980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3A2174B0-220D-88B4-FE13-DC3CFDC81E6A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6961EBAC-97D2-5A82-91C0-CE33E9DFBFB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B411D2-9A49-3EA6-0CF8-378ADB3EDADD}"/>
              </a:ext>
            </a:extLst>
          </p:cNvPr>
          <p:cNvGrpSpPr/>
          <p:nvPr/>
        </p:nvGrpSpPr>
        <p:grpSpPr>
          <a:xfrm>
            <a:off x="5716889" y="476226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CF642277-D0CC-A24E-A76E-1E7AB8F994D6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1" name="矩形 5">
              <a:extLst>
                <a:ext uri="{FF2B5EF4-FFF2-40B4-BE49-F238E27FC236}">
                  <a16:creationId xmlns:a16="http://schemas.microsoft.com/office/drawing/2014/main" id="{EC069D87-558E-1815-9327-756644BD0114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936AAE-71E7-59CD-312E-F92F0A896108}"/>
              </a:ext>
            </a:extLst>
          </p:cNvPr>
          <p:cNvGrpSpPr/>
          <p:nvPr/>
        </p:nvGrpSpPr>
        <p:grpSpPr>
          <a:xfrm>
            <a:off x="8377629" y="3989066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3" name="矩形 4">
              <a:extLst>
                <a:ext uri="{FF2B5EF4-FFF2-40B4-BE49-F238E27FC236}">
                  <a16:creationId xmlns:a16="http://schemas.microsoft.com/office/drawing/2014/main" id="{C689CC63-D469-6180-1D25-B615E9A17D2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4" name="矩形 5">
              <a:extLst>
                <a:ext uri="{FF2B5EF4-FFF2-40B4-BE49-F238E27FC236}">
                  <a16:creationId xmlns:a16="http://schemas.microsoft.com/office/drawing/2014/main" id="{2882E6A2-1350-9E3E-A014-A75EAD383D97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836FC49-D2B2-013A-0419-E6FB3BBD2A0C}"/>
              </a:ext>
            </a:extLst>
          </p:cNvPr>
          <p:cNvGrpSpPr/>
          <p:nvPr/>
        </p:nvGrpSpPr>
        <p:grpSpPr>
          <a:xfrm>
            <a:off x="8307780" y="3317154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矩形 4">
              <a:extLst>
                <a:ext uri="{FF2B5EF4-FFF2-40B4-BE49-F238E27FC236}">
                  <a16:creationId xmlns:a16="http://schemas.microsoft.com/office/drawing/2014/main" id="{58986649-4302-175D-677C-C2F1CCF3335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7" name="矩形 5">
              <a:extLst>
                <a:ext uri="{FF2B5EF4-FFF2-40B4-BE49-F238E27FC236}">
                  <a16:creationId xmlns:a16="http://schemas.microsoft.com/office/drawing/2014/main" id="{3E0D27F8-7DE4-59E0-F3C3-CBB8B8EA71AA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C2A78C-6AFA-E9BD-DF1F-8F471E0DC825}"/>
              </a:ext>
            </a:extLst>
          </p:cNvPr>
          <p:cNvGrpSpPr/>
          <p:nvPr/>
        </p:nvGrpSpPr>
        <p:grpSpPr>
          <a:xfrm>
            <a:off x="8312013" y="5073548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9" name="矩形 4">
              <a:extLst>
                <a:ext uri="{FF2B5EF4-FFF2-40B4-BE49-F238E27FC236}">
                  <a16:creationId xmlns:a16="http://schemas.microsoft.com/office/drawing/2014/main" id="{C4C5608C-5625-E273-B402-78B81ED95FF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1EA5053B-5E33-6A11-5528-3FFAA15B846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86" name="箭头: 上 85">
            <a:extLst>
              <a:ext uri="{FF2B5EF4-FFF2-40B4-BE49-F238E27FC236}">
                <a16:creationId xmlns:a16="http://schemas.microsoft.com/office/drawing/2014/main" id="{1FB0666A-1DFC-70B0-DD0A-1F6C36973B63}"/>
              </a:ext>
            </a:extLst>
          </p:cNvPr>
          <p:cNvSpPr/>
          <p:nvPr/>
        </p:nvSpPr>
        <p:spPr>
          <a:xfrm>
            <a:off x="3602698" y="3950155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7" name="箭头: 上 86">
            <a:extLst>
              <a:ext uri="{FF2B5EF4-FFF2-40B4-BE49-F238E27FC236}">
                <a16:creationId xmlns:a16="http://schemas.microsoft.com/office/drawing/2014/main" id="{4D68E146-FC3C-B818-1099-4301100ADF23}"/>
              </a:ext>
            </a:extLst>
          </p:cNvPr>
          <p:cNvSpPr/>
          <p:nvPr/>
        </p:nvSpPr>
        <p:spPr>
          <a:xfrm>
            <a:off x="6082360" y="3733929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8" name="箭头: 上 87">
            <a:extLst>
              <a:ext uri="{FF2B5EF4-FFF2-40B4-BE49-F238E27FC236}">
                <a16:creationId xmlns:a16="http://schemas.microsoft.com/office/drawing/2014/main" id="{671FDA59-8EA8-2F46-7FC5-C8D843E8686A}"/>
              </a:ext>
            </a:extLst>
          </p:cNvPr>
          <p:cNvSpPr/>
          <p:nvPr/>
        </p:nvSpPr>
        <p:spPr>
          <a:xfrm>
            <a:off x="8678558" y="4072484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E794880-886C-1629-3BE6-E417A8246B02}"/>
              </a:ext>
            </a:extLst>
          </p:cNvPr>
          <p:cNvCxnSpPr/>
          <p:nvPr/>
        </p:nvCxnSpPr>
        <p:spPr>
          <a:xfrm flipH="1">
            <a:off x="3679158" y="2168932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E3B881E-F61A-2B96-C6B9-1F9F9BEE8B8B}"/>
              </a:ext>
            </a:extLst>
          </p:cNvPr>
          <p:cNvCxnSpPr/>
          <p:nvPr/>
        </p:nvCxnSpPr>
        <p:spPr>
          <a:xfrm flipH="1">
            <a:off x="3679158" y="2573034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E9E84BF-9D9C-0CB3-15FE-DF36C9776D2F}"/>
              </a:ext>
            </a:extLst>
          </p:cNvPr>
          <p:cNvCxnSpPr/>
          <p:nvPr/>
        </p:nvCxnSpPr>
        <p:spPr>
          <a:xfrm flipH="1">
            <a:off x="6129944" y="1943081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3D837FC5-5EAD-10BB-D13E-DC4F3C8232E8}"/>
              </a:ext>
            </a:extLst>
          </p:cNvPr>
          <p:cNvCxnSpPr/>
          <p:nvPr/>
        </p:nvCxnSpPr>
        <p:spPr>
          <a:xfrm flipH="1">
            <a:off x="6129944" y="23471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4061F0A-7D76-BA66-E1DE-6D16CD494EFA}"/>
              </a:ext>
            </a:extLst>
          </p:cNvPr>
          <p:cNvCxnSpPr/>
          <p:nvPr/>
        </p:nvCxnSpPr>
        <p:spPr>
          <a:xfrm flipH="1">
            <a:off x="8795125" y="232174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E45F45A-0473-DEA7-BA3B-3E4E17C7DFF7}"/>
              </a:ext>
            </a:extLst>
          </p:cNvPr>
          <p:cNvCxnSpPr/>
          <p:nvPr/>
        </p:nvCxnSpPr>
        <p:spPr>
          <a:xfrm flipH="1">
            <a:off x="8795125" y="2725845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9F8A044-E523-22D2-13AA-6EFD280C98D0}"/>
              </a:ext>
            </a:extLst>
          </p:cNvPr>
          <p:cNvSpPr/>
          <p:nvPr/>
        </p:nvSpPr>
        <p:spPr>
          <a:xfrm>
            <a:off x="3291259" y="142855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1176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7E3521-21AD-5AFF-8C29-262BF65C5E38}"/>
              </a:ext>
            </a:extLst>
          </p:cNvPr>
          <p:cNvSpPr/>
          <p:nvPr/>
        </p:nvSpPr>
        <p:spPr>
          <a:xfrm>
            <a:off x="6023995" y="1214941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742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45CA615-7C6D-1C1A-DBC3-F7C6B725C068}"/>
              </a:ext>
            </a:extLst>
          </p:cNvPr>
          <p:cNvSpPr/>
          <p:nvPr/>
        </p:nvSpPr>
        <p:spPr>
          <a:xfrm>
            <a:off x="8527542" y="160673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624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6A23A-AAAC-8B2D-FEAC-B1F1C0BDFDF8}"/>
              </a:ext>
            </a:extLst>
          </p:cNvPr>
          <p:cNvSpPr txBox="1"/>
          <p:nvPr/>
        </p:nvSpPr>
        <p:spPr>
          <a:xfrm>
            <a:off x="201930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B8F0AA-7B7E-1D4E-8CEC-DFB7FBD4F580}"/>
              </a:ext>
            </a:extLst>
          </p:cNvPr>
          <p:cNvSpPr txBox="1"/>
          <p:nvPr/>
        </p:nvSpPr>
        <p:spPr>
          <a:xfrm>
            <a:off x="258708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F4F1BD-B994-78C7-8953-031E91E9C76E}"/>
              </a:ext>
            </a:extLst>
          </p:cNvPr>
          <p:cNvSpPr txBox="1"/>
          <p:nvPr/>
        </p:nvSpPr>
        <p:spPr>
          <a:xfrm>
            <a:off x="3341635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F1F9DF-6A8A-ADBE-A4A4-9B986E0DDBA0}"/>
              </a:ext>
            </a:extLst>
          </p:cNvPr>
          <p:cNvSpPr txBox="1"/>
          <p:nvPr/>
        </p:nvSpPr>
        <p:spPr>
          <a:xfrm>
            <a:off x="2964357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F413E857-B156-5634-9331-98343500FCD8}"/>
              </a:ext>
            </a:extLst>
          </p:cNvPr>
          <p:cNvSpPr/>
          <p:nvPr/>
        </p:nvSpPr>
        <p:spPr>
          <a:xfrm>
            <a:off x="0" y="6809358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F8E941-0722-2152-B569-9FAEA80AFF7A}"/>
              </a:ext>
            </a:extLst>
          </p:cNvPr>
          <p:cNvSpPr txBox="1"/>
          <p:nvPr/>
        </p:nvSpPr>
        <p:spPr>
          <a:xfrm>
            <a:off x="1270000" y="719035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27DE191-6BFB-EB45-C678-5C178AEBCB4D}"/>
              </a:ext>
            </a:extLst>
          </p:cNvPr>
          <p:cNvSpPr txBox="1"/>
          <p:nvPr/>
        </p:nvSpPr>
        <p:spPr>
          <a:xfrm>
            <a:off x="2331984" y="7852436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456DE7E6-6750-A79B-6D0E-E95D4398F4E6}"/>
              </a:ext>
            </a:extLst>
          </p:cNvPr>
          <p:cNvSpPr/>
          <p:nvPr/>
        </p:nvSpPr>
        <p:spPr>
          <a:xfrm>
            <a:off x="0" y="8314101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E013BAC-FBA8-1CB8-A5A8-F32205830DCD}"/>
              </a:ext>
            </a:extLst>
          </p:cNvPr>
          <p:cNvSpPr txBox="1"/>
          <p:nvPr/>
        </p:nvSpPr>
        <p:spPr>
          <a:xfrm>
            <a:off x="1270000" y="8514092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C98CB-F6D9-A7F9-8BBD-B4A1D27E3230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131A8F-1F71-BC90-37E1-5FC5E70CD0A3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E9FFC95-C539-FE74-2F7C-F731AA6F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DA07514-178D-C2F1-6C51-B55C1F32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EE7D6-A91F-2E82-8164-23A76F4E356F}"/>
              </a:ext>
            </a:extLst>
          </p:cNvPr>
          <p:cNvSpPr txBox="1"/>
          <p:nvPr/>
        </p:nvSpPr>
        <p:spPr>
          <a:xfrm>
            <a:off x="7175645" y="2490020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5CCA686-ED7D-EF88-8D30-25582096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345" y="907627"/>
            <a:ext cx="5278120" cy="549592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97" y="7290190"/>
            <a:ext cx="5278120" cy="309816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D160B2-F5BD-7A9A-D321-B810BA817885}"/>
              </a:ext>
            </a:extLst>
          </p:cNvPr>
          <p:cNvGrpSpPr/>
          <p:nvPr/>
        </p:nvGrpSpPr>
        <p:grpSpPr>
          <a:xfrm>
            <a:off x="3297364" y="-2606286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矩形 4">
              <a:extLst>
                <a:ext uri="{FF2B5EF4-FFF2-40B4-BE49-F238E27FC236}">
                  <a16:creationId xmlns:a16="http://schemas.microsoft.com/office/drawing/2014/main" id="{8B2957BD-4B98-A285-99FE-E117C967DCE8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69" name="矩形 5">
              <a:extLst>
                <a:ext uri="{FF2B5EF4-FFF2-40B4-BE49-F238E27FC236}">
                  <a16:creationId xmlns:a16="http://schemas.microsoft.com/office/drawing/2014/main" id="{0CA65135-F737-F764-2905-948FF680F67D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013C494-B932-1D8F-6B59-267C852370B2}"/>
              </a:ext>
            </a:extLst>
          </p:cNvPr>
          <p:cNvGrpSpPr/>
          <p:nvPr/>
        </p:nvGrpSpPr>
        <p:grpSpPr>
          <a:xfrm>
            <a:off x="3227515" y="-3404321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矩形 4">
              <a:extLst>
                <a:ext uri="{FF2B5EF4-FFF2-40B4-BE49-F238E27FC236}">
                  <a16:creationId xmlns:a16="http://schemas.microsoft.com/office/drawing/2014/main" id="{43D41CC4-E4B3-2D7B-A668-C3F0B08D8314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2" name="矩形 5">
              <a:extLst>
                <a:ext uri="{FF2B5EF4-FFF2-40B4-BE49-F238E27FC236}">
                  <a16:creationId xmlns:a16="http://schemas.microsoft.com/office/drawing/2014/main" id="{908F42B7-45A8-048D-10F3-2BB747E17C9B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41BB1E-36D7-ADE5-FEAF-267F450204E6}"/>
              </a:ext>
            </a:extLst>
          </p:cNvPr>
          <p:cNvGrpSpPr/>
          <p:nvPr/>
        </p:nvGrpSpPr>
        <p:grpSpPr>
          <a:xfrm>
            <a:off x="3231748" y="-152180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74" name="矩形 4">
              <a:extLst>
                <a:ext uri="{FF2B5EF4-FFF2-40B4-BE49-F238E27FC236}">
                  <a16:creationId xmlns:a16="http://schemas.microsoft.com/office/drawing/2014/main" id="{AF9EAC92-99A1-63D6-745E-DDE62286F3BD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5" name="矩形 5">
              <a:extLst>
                <a:ext uri="{FF2B5EF4-FFF2-40B4-BE49-F238E27FC236}">
                  <a16:creationId xmlns:a16="http://schemas.microsoft.com/office/drawing/2014/main" id="{C6A0926C-9A38-841A-5810-CF0E18274C8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E85D09A-3DCE-8FFA-4FE0-31569E579114}"/>
              </a:ext>
            </a:extLst>
          </p:cNvPr>
          <p:cNvGrpSpPr/>
          <p:nvPr/>
        </p:nvGrpSpPr>
        <p:grpSpPr>
          <a:xfrm>
            <a:off x="5782505" y="-2561159"/>
            <a:ext cx="596901" cy="1242416"/>
            <a:chOff x="6161616" y="2135947"/>
            <a:chExt cx="596901" cy="1242416"/>
          </a:xfrm>
        </p:grpSpPr>
        <p:sp>
          <p:nvSpPr>
            <p:cNvPr id="77" name="矩形 4">
              <a:extLst>
                <a:ext uri="{FF2B5EF4-FFF2-40B4-BE49-F238E27FC236}">
                  <a16:creationId xmlns:a16="http://schemas.microsoft.com/office/drawing/2014/main" id="{5FBDBCDF-34DE-6F10-8316-C67C5C2B4CF1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8" name="矩形 5">
              <a:extLst>
                <a:ext uri="{FF2B5EF4-FFF2-40B4-BE49-F238E27FC236}">
                  <a16:creationId xmlns:a16="http://schemas.microsoft.com/office/drawing/2014/main" id="{CE70372E-509A-6DFF-60AA-04A301440B03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BFAE3C-DCE6-F716-457C-E1788396E89B}"/>
              </a:ext>
            </a:extLst>
          </p:cNvPr>
          <p:cNvGrpSpPr/>
          <p:nvPr/>
        </p:nvGrpSpPr>
        <p:grpSpPr>
          <a:xfrm>
            <a:off x="5712656" y="-3632461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矩形 4">
              <a:extLst>
                <a:ext uri="{FF2B5EF4-FFF2-40B4-BE49-F238E27FC236}">
                  <a16:creationId xmlns:a16="http://schemas.microsoft.com/office/drawing/2014/main" id="{11F6B18D-2B87-C414-1FC5-05F08940DCFC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1" name="矩形 5">
              <a:extLst>
                <a:ext uri="{FF2B5EF4-FFF2-40B4-BE49-F238E27FC236}">
                  <a16:creationId xmlns:a16="http://schemas.microsoft.com/office/drawing/2014/main" id="{F048EF2F-6F0B-8003-922C-886C5358ECE5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640891C-88F8-9837-01E3-1BC11158AC99}"/>
              </a:ext>
            </a:extLst>
          </p:cNvPr>
          <p:cNvGrpSpPr/>
          <p:nvPr/>
        </p:nvGrpSpPr>
        <p:grpSpPr>
          <a:xfrm>
            <a:off x="5716889" y="-179417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3" name="矩形 4">
              <a:extLst>
                <a:ext uri="{FF2B5EF4-FFF2-40B4-BE49-F238E27FC236}">
                  <a16:creationId xmlns:a16="http://schemas.microsoft.com/office/drawing/2014/main" id="{03CF3C31-4988-DC44-6921-BC4F403E8D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4" name="矩形 5">
              <a:extLst>
                <a:ext uri="{FF2B5EF4-FFF2-40B4-BE49-F238E27FC236}">
                  <a16:creationId xmlns:a16="http://schemas.microsoft.com/office/drawing/2014/main" id="{3776F593-6360-E951-14AA-A4AB716D3C9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1F9C240-D324-6556-F104-B6335647F145}"/>
              </a:ext>
            </a:extLst>
          </p:cNvPr>
          <p:cNvGrpSpPr/>
          <p:nvPr/>
        </p:nvGrpSpPr>
        <p:grpSpPr>
          <a:xfrm>
            <a:off x="8377629" y="-2567375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3" name="矩形 4">
              <a:extLst>
                <a:ext uri="{FF2B5EF4-FFF2-40B4-BE49-F238E27FC236}">
                  <a16:creationId xmlns:a16="http://schemas.microsoft.com/office/drawing/2014/main" id="{FAD96320-74FD-795E-DE65-7AB138F436E9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5" name="矩形 5">
              <a:extLst>
                <a:ext uri="{FF2B5EF4-FFF2-40B4-BE49-F238E27FC236}">
                  <a16:creationId xmlns:a16="http://schemas.microsoft.com/office/drawing/2014/main" id="{0F685358-6CCE-6801-A931-081BDC7AE854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9BAC35-79A4-4EB9-AA75-3C77A5DA7F56}"/>
              </a:ext>
            </a:extLst>
          </p:cNvPr>
          <p:cNvGrpSpPr/>
          <p:nvPr/>
        </p:nvGrpSpPr>
        <p:grpSpPr>
          <a:xfrm>
            <a:off x="8307780" y="-3239287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36AF14B-E4DE-7EC4-3E5A-F446CCB191C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91E71978-9B80-47AB-8795-76594A35048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4EC45C7-9B8B-44F5-E8FD-CA9033C05ADD}"/>
              </a:ext>
            </a:extLst>
          </p:cNvPr>
          <p:cNvGrpSpPr/>
          <p:nvPr/>
        </p:nvGrpSpPr>
        <p:grpSpPr>
          <a:xfrm>
            <a:off x="8312013" y="-1482893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33D59A0D-2087-14AA-DB07-FCC12DB4C0CA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DABF63E6-CC61-EF23-B04D-47F9CCE15AD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18" name="箭头: 上 117">
            <a:extLst>
              <a:ext uri="{FF2B5EF4-FFF2-40B4-BE49-F238E27FC236}">
                <a16:creationId xmlns:a16="http://schemas.microsoft.com/office/drawing/2014/main" id="{3B63966A-E38E-2193-EA8B-2C668ECF9AFC}"/>
              </a:ext>
            </a:extLst>
          </p:cNvPr>
          <p:cNvSpPr/>
          <p:nvPr/>
        </p:nvSpPr>
        <p:spPr>
          <a:xfrm>
            <a:off x="3602698" y="-2606286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9" name="箭头: 上 118">
            <a:extLst>
              <a:ext uri="{FF2B5EF4-FFF2-40B4-BE49-F238E27FC236}">
                <a16:creationId xmlns:a16="http://schemas.microsoft.com/office/drawing/2014/main" id="{34E47027-5DFF-56BC-269C-906F9C531593}"/>
              </a:ext>
            </a:extLst>
          </p:cNvPr>
          <p:cNvSpPr/>
          <p:nvPr/>
        </p:nvSpPr>
        <p:spPr>
          <a:xfrm>
            <a:off x="6082360" y="-282251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0" name="箭头: 上 119">
            <a:extLst>
              <a:ext uri="{FF2B5EF4-FFF2-40B4-BE49-F238E27FC236}">
                <a16:creationId xmlns:a16="http://schemas.microsoft.com/office/drawing/2014/main" id="{08E9BD26-7FA4-0F39-8FA2-995ED9B3E1F2}"/>
              </a:ext>
            </a:extLst>
          </p:cNvPr>
          <p:cNvSpPr/>
          <p:nvPr/>
        </p:nvSpPr>
        <p:spPr>
          <a:xfrm>
            <a:off x="8678558" y="-248395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C0C658-EB21-B9D8-4CC6-44D1A17CB603}"/>
              </a:ext>
            </a:extLst>
          </p:cNvPr>
          <p:cNvCxnSpPr/>
          <p:nvPr/>
        </p:nvCxnSpPr>
        <p:spPr>
          <a:xfrm flipH="1">
            <a:off x="3679158" y="-4161534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4A6A17-E4F3-3788-A89F-9B0A349DBB71}"/>
              </a:ext>
            </a:extLst>
          </p:cNvPr>
          <p:cNvCxnSpPr/>
          <p:nvPr/>
        </p:nvCxnSpPr>
        <p:spPr>
          <a:xfrm flipH="1">
            <a:off x="3679158" y="-3757432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27ADAF-4C00-47FC-41E2-64ED281E7EDD}"/>
              </a:ext>
            </a:extLst>
          </p:cNvPr>
          <p:cNvCxnSpPr/>
          <p:nvPr/>
        </p:nvCxnSpPr>
        <p:spPr>
          <a:xfrm flipH="1">
            <a:off x="6129944" y="-4387385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427CE-EA9D-52B9-10F4-FA798061F911}"/>
              </a:ext>
            </a:extLst>
          </p:cNvPr>
          <p:cNvCxnSpPr/>
          <p:nvPr/>
        </p:nvCxnSpPr>
        <p:spPr>
          <a:xfrm flipH="1">
            <a:off x="6129944" y="-39832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098114-5339-CF53-7369-C93180A7CCB3}"/>
              </a:ext>
            </a:extLst>
          </p:cNvPr>
          <p:cNvCxnSpPr/>
          <p:nvPr/>
        </p:nvCxnSpPr>
        <p:spPr>
          <a:xfrm flipH="1">
            <a:off x="8795125" y="-400872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AADC7-7AE9-9BA0-6352-A9AFBAD698A0}"/>
              </a:ext>
            </a:extLst>
          </p:cNvPr>
          <p:cNvCxnSpPr/>
          <p:nvPr/>
        </p:nvCxnSpPr>
        <p:spPr>
          <a:xfrm flipH="1">
            <a:off x="8795125" y="-3604621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98AAE7A-F86A-236C-EC20-E80565DE3862}"/>
              </a:ext>
            </a:extLst>
          </p:cNvPr>
          <p:cNvSpPr/>
          <p:nvPr/>
        </p:nvSpPr>
        <p:spPr>
          <a:xfrm>
            <a:off x="3291259" y="-490191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1140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DEA3DC-EF62-E677-BBE1-6C87A3B8C005}"/>
              </a:ext>
            </a:extLst>
          </p:cNvPr>
          <p:cNvSpPr/>
          <p:nvPr/>
        </p:nvSpPr>
        <p:spPr>
          <a:xfrm>
            <a:off x="6023995" y="-5115525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722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F22DD-2A9C-FCEA-ABC4-E38437BAEBDC}"/>
              </a:ext>
            </a:extLst>
          </p:cNvPr>
          <p:cNvSpPr/>
          <p:nvPr/>
        </p:nvSpPr>
        <p:spPr>
          <a:xfrm>
            <a:off x="8527542" y="-472373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581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3BC249-3C3F-2846-1627-47486644F336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3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06 1.11111E-06 L -2.70833E-06 -0.80394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06 1.11111E-06 L 2.70833E-06 -0.80394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16667E-06 1.11111E-06 L 4.16667E-06 -0.80394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06 1.11111E-06 L 4.58333E-06 -0.80394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9" grpId="0"/>
      <p:bldP spid="11" grpId="0"/>
      <p:bldP spid="12" grpId="0"/>
      <p:bldP spid="1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" y="2768990"/>
            <a:ext cx="5278120" cy="3098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62F99-5F7F-A887-2727-8517DE0A5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4" y="1003300"/>
            <a:ext cx="4865145" cy="5177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BC258-1ECE-71FF-1D98-94643670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6" b="73241"/>
          <a:stretch>
            <a:fillRect/>
          </a:stretch>
        </p:blipFill>
        <p:spPr>
          <a:xfrm>
            <a:off x="6408683" y="316266"/>
            <a:ext cx="1976249" cy="214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97C227-2D58-3CE6-F633-9A916C5A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" t="6628" r="64071" b="83302"/>
          <a:stretch>
            <a:fillRect/>
          </a:stretch>
        </p:blipFill>
        <p:spPr>
          <a:xfrm>
            <a:off x="111462" y="2316012"/>
            <a:ext cx="5184506" cy="875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7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5A75FE4-13A9-F087-5B30-51563A85E688}"/>
              </a:ext>
            </a:extLst>
          </p:cNvPr>
          <p:cNvSpPr/>
          <p:nvPr/>
        </p:nvSpPr>
        <p:spPr>
          <a:xfrm>
            <a:off x="1096204" y="867202"/>
            <a:ext cx="32431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后续，我们：</a:t>
            </a:r>
            <a:endParaRPr lang="zh-CN" altLang="en-US" sz="4800" i="0" u="none" strike="noStrike">
              <a:solidFill>
                <a:srgbClr val="F5F5F7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18410C-2CA8-8EE1-9BD5-C9D40A1C3FB9}"/>
              </a:ext>
            </a:extLst>
          </p:cNvPr>
          <p:cNvSpPr/>
          <p:nvPr/>
        </p:nvSpPr>
        <p:spPr>
          <a:xfrm>
            <a:off x="778810" y="2687675"/>
            <a:ext cx="8063426" cy="1479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功能升级（私信功能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生成式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AI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模块训练强化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...)</a:t>
            </a:r>
          </a:p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商业推广：推广到</a:t>
            </a:r>
            <a:r>
              <a:rPr lang="zh-CN" altLang="en-US" sz="3200" b="1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全国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的大学校园</a:t>
            </a:r>
            <a:endParaRPr lang="en-US" altLang="zh-CN" sz="3200">
              <a:solidFill>
                <a:srgbClr val="F5F5F7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0209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33F582-26B2-C300-99F7-F7487A3DB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623385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A04997-8B5E-32AC-977B-AD8E42A5F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592960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C118FA-8D45-544D-147A-C397B7EB1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43686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8534382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-35814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累计用户数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-2919322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09" y="2715997"/>
            <a:ext cx="4826000" cy="169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F13D89-8072-D465-4973-85C19E1E7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412303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6AA3FF-3D7D-F7B2-B996-68611CAA9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12303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57D96-02C7-C304-9E2B-4605186E08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412303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275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A296623E-0A10-BFF9-50AF-B9E6F167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693544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53" y="4039648"/>
            <a:ext cx="423566" cy="1490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1DE83A-0040-E721-220F-18372ABE0122}"/>
              </a:ext>
            </a:extLst>
          </p:cNvPr>
          <p:cNvSpPr/>
          <p:nvPr/>
        </p:nvSpPr>
        <p:spPr>
          <a:xfrm>
            <a:off x="3225427" y="1703053"/>
            <a:ext cx="6223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更强大完善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更快捷高效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更具针对性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更简约易用</a:t>
            </a:r>
            <a:endParaRPr lang="zh-CN" altLang="en-US" sz="3600" b="1" i="0" u="none" strike="noStrike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ED085F0-6439-7924-E349-5A02C7354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548709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DFA2F49-B64B-C710-9F42-771A0E9EF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29970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2A55274-B5D2-04F7-5247-80EC7866E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304099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3E1B04-9C4D-8AFF-B36A-FA86EE347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61071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239AA09-2A62-25E1-E9BC-05B763C42A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375727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12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6DC5D1-B71E-A4D3-1F2B-51886CA4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12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390F1-90B8-36F8-680C-EA0FD7EBB7F4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0B0FF"/>
                </a:solidFill>
                <a:latin typeface="得意黑" pitchFamily="50" charset="-122"/>
                <a:ea typeface="得意黑" pitchFamily="50" charset="-122"/>
              </a:rPr>
              <a:t>减法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14A3C54-9348-094C-7875-C647A477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230E8C-9472-ABD2-1404-2527D26F7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76EAF0-FC42-4048-2595-B756F70A68E4}"/>
              </a:ext>
            </a:extLst>
          </p:cNvPr>
          <p:cNvSpPr txBox="1"/>
          <p:nvPr/>
        </p:nvSpPr>
        <p:spPr>
          <a:xfrm>
            <a:off x="6113352" y="4446098"/>
            <a:ext cx="291618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“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微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”，体量小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精简界面，突出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有效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信息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缩小范围，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专注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大学生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2277E-D966-7872-B0C0-6CB4056D4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-2040312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DD949-8EA2-7C05-2741-51E241B2A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-336195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77E9A4-6A56-47CA-2FEF-644B38963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56470" y="97606"/>
            <a:ext cx="540000" cy="5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25F392-351F-4100-A290-FBD0F1B70A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-2898003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51FF0-6864-4900-B1CD-7592EE2B8320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65F1E9E7-B848-472C-A6B8-F1A370C33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A5C6CE-4EEA-7BD2-2A62-5A1162AC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23A3E0E-17EA-B20A-0701-0AA880978BD1}"/>
              </a:ext>
            </a:extLst>
          </p:cNvPr>
          <p:cNvCxnSpPr/>
          <p:nvPr/>
        </p:nvCxnSpPr>
        <p:spPr>
          <a:xfrm>
            <a:off x="9013505" y="1851949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12237A1-8604-76D6-E405-EB52A41A6F94}"/>
              </a:ext>
            </a:extLst>
          </p:cNvPr>
          <p:cNvCxnSpPr/>
          <p:nvPr/>
        </p:nvCxnSpPr>
        <p:spPr>
          <a:xfrm>
            <a:off x="9013505" y="5418881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B25AA32-4024-E2AC-7E9D-2B085E1B31EC}"/>
              </a:ext>
            </a:extLst>
          </p:cNvPr>
          <p:cNvSpPr txBox="1"/>
          <p:nvPr/>
        </p:nvSpPr>
        <p:spPr>
          <a:xfrm>
            <a:off x="6065713" y="868254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10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9BA15FF-A30A-AD2A-F8FC-697F1C5C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03423" y="728997"/>
            <a:ext cx="2539912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09591" y="2585689"/>
            <a:ext cx="168187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消耗人力资源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36271AFF-54F7-F813-B9E4-99065FAA5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EBC250-8485-F843-74FC-569338032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23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9D955E5-11F4-81E9-F70F-553B662F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321075" y="728997"/>
            <a:ext cx="2535162" cy="54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D19193-802D-FA47-8A98-2893E1C2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30181" y="728997"/>
            <a:ext cx="2539912" cy="54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FFD76F-9622-8708-D0BF-65C05CDDF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9305527" y="728997"/>
            <a:ext cx="2543023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17606" y="728997"/>
            <a:ext cx="166584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消耗人力资源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14D156-4362-EA29-A295-D17A3EAF5DB1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>
                <a:solidFill>
                  <a:srgbClr val="00BFA6"/>
                </a:solidFill>
                <a:latin typeface="得意黑" pitchFamily="50" charset="-122"/>
                <a:ea typeface="得意黑" pitchFamily="50" charset="-122"/>
              </a:rPr>
              <a:t>加法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BEF9DB-4B61-C01A-5650-F8E563AB0F78}"/>
              </a:ext>
            </a:extLst>
          </p:cNvPr>
          <p:cNvSpPr txBox="1"/>
          <p:nvPr/>
        </p:nvSpPr>
        <p:spPr>
          <a:xfrm>
            <a:off x="6319259" y="4442380"/>
            <a:ext cx="2462534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提供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多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功能模块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提高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自由度和自主性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89830E05-14C3-C611-A2B5-C7B574EF0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0F0210D-9C3C-41E9-049B-8AFECF942B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41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7ECCFB-0C80-389A-4114-6FB2CF94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179573" y="729000"/>
            <a:ext cx="2535162" cy="5400000"/>
          </a:xfrm>
          <a:prstGeom prst="roundRect">
            <a:avLst>
              <a:gd name="adj" fmla="val 704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7D3AC8-CE3A-304B-1B06-9169497F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6268720" y="729000"/>
            <a:ext cx="2539912" cy="5400000"/>
          </a:xfrm>
          <a:prstGeom prst="roundRect">
            <a:avLst>
              <a:gd name="adj" fmla="val 786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0C462-F14A-C7B6-04ED-9085F5690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3354756" y="729000"/>
            <a:ext cx="2543023" cy="5400000"/>
          </a:xfrm>
          <a:prstGeom prst="roundRect">
            <a:avLst>
              <a:gd name="adj" fmla="val 827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77EA1-3E0D-952C-C052-D1C1AF8A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44857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01AAEF4-72C3-8C0E-88CF-E7752F933E6B}"/>
              </a:ext>
            </a:extLst>
          </p:cNvPr>
          <p:cNvSpPr/>
          <p:nvPr/>
        </p:nvSpPr>
        <p:spPr>
          <a:xfrm>
            <a:off x="1090015" y="5565"/>
            <a:ext cx="12298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3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77B303-9CCA-5EFA-4EC7-9EACC36A778F}"/>
              </a:ext>
            </a:extLst>
          </p:cNvPr>
          <p:cNvSpPr/>
          <p:nvPr/>
        </p:nvSpPr>
        <p:spPr>
          <a:xfrm>
            <a:off x="3732282" y="-17254"/>
            <a:ext cx="20197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44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FEB4B8-D631-5FAE-BA3C-573D60C99993}"/>
              </a:ext>
            </a:extLst>
          </p:cNvPr>
          <p:cNvSpPr/>
          <p:nvPr/>
        </p:nvSpPr>
        <p:spPr>
          <a:xfrm>
            <a:off x="6564680" y="-17254"/>
            <a:ext cx="2616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36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E4D22E-0BE3-637D-F8D5-06810D830BCF}"/>
              </a:ext>
            </a:extLst>
          </p:cNvPr>
          <p:cNvSpPr/>
          <p:nvPr/>
        </p:nvSpPr>
        <p:spPr>
          <a:xfrm>
            <a:off x="9794854" y="-40441"/>
            <a:ext cx="1583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36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B619CB-8226-E2CF-001B-8299A909D3A8}"/>
              </a:ext>
            </a:extLst>
          </p:cNvPr>
          <p:cNvSpPr txBox="1"/>
          <p:nvPr/>
        </p:nvSpPr>
        <p:spPr>
          <a:xfrm>
            <a:off x="770649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613EDA-1F4C-3FDF-DAB8-DF41234BBBDA}"/>
              </a:ext>
            </a:extLst>
          </p:cNvPr>
          <p:cNvSpPr txBox="1"/>
          <p:nvPr/>
        </p:nvSpPr>
        <p:spPr>
          <a:xfrm>
            <a:off x="2514530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9E1B93-4F3B-6C7C-63D1-8144C384A0F2}"/>
              </a:ext>
            </a:extLst>
          </p:cNvPr>
          <p:cNvSpPr txBox="1"/>
          <p:nvPr/>
        </p:nvSpPr>
        <p:spPr>
          <a:xfrm>
            <a:off x="934524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C71D83-0F58-67DE-C6E9-63C6D9355594}"/>
              </a:ext>
            </a:extLst>
          </p:cNvPr>
          <p:cNvSpPr txBox="1"/>
          <p:nvPr/>
        </p:nvSpPr>
        <p:spPr>
          <a:xfrm>
            <a:off x="770649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7362C-574E-5780-0A2F-F0C0A04494A6}"/>
              </a:ext>
            </a:extLst>
          </p:cNvPr>
          <p:cNvSpPr txBox="1"/>
          <p:nvPr/>
        </p:nvSpPr>
        <p:spPr>
          <a:xfrm>
            <a:off x="770649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677684-C599-AFB1-19BF-7B57C9F8A84E}"/>
              </a:ext>
            </a:extLst>
          </p:cNvPr>
          <p:cNvSpPr txBox="1"/>
          <p:nvPr/>
        </p:nvSpPr>
        <p:spPr>
          <a:xfrm>
            <a:off x="770649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F8C751-1222-3E79-539C-0A7CF6C62ACA}"/>
              </a:ext>
            </a:extLst>
          </p:cNvPr>
          <p:cNvSpPr txBox="1"/>
          <p:nvPr/>
        </p:nvSpPr>
        <p:spPr>
          <a:xfrm>
            <a:off x="770648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44D0D4-8BAF-6392-BC6C-8DD7B963A67A}"/>
              </a:ext>
            </a:extLst>
          </p:cNvPr>
          <p:cNvSpPr txBox="1"/>
          <p:nvPr/>
        </p:nvSpPr>
        <p:spPr>
          <a:xfrm>
            <a:off x="770649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7E3897-85E8-88FD-A975-9F41037C3BAE}"/>
              </a:ext>
            </a:extLst>
          </p:cNvPr>
          <p:cNvSpPr txBox="1"/>
          <p:nvPr/>
        </p:nvSpPr>
        <p:spPr>
          <a:xfrm>
            <a:off x="955954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8D2F82-D9A4-E6B3-3012-A992FA19B4A6}"/>
              </a:ext>
            </a:extLst>
          </p:cNvPr>
          <p:cNvSpPr txBox="1"/>
          <p:nvPr/>
        </p:nvSpPr>
        <p:spPr>
          <a:xfrm>
            <a:off x="947223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F25BB-0290-2420-9CBE-F1F8E21593B3}"/>
              </a:ext>
            </a:extLst>
          </p:cNvPr>
          <p:cNvSpPr txBox="1"/>
          <p:nvPr/>
        </p:nvSpPr>
        <p:spPr>
          <a:xfrm>
            <a:off x="934523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146B1B-E3B0-30C9-C11C-7E25FD45D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46" y="5992564"/>
            <a:ext cx="1977082" cy="130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667A6D-D485-8B19-0E84-B57BCEF4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983" y="5986721"/>
            <a:ext cx="1977082" cy="1306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54AE7F9-3AD0-C411-B273-2D861703C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35" y="5998315"/>
            <a:ext cx="1977082" cy="13068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2E14CB2-1DE6-FD14-94FF-33D1FC7D40E2}"/>
              </a:ext>
            </a:extLst>
          </p:cNvPr>
          <p:cNvSpPr txBox="1"/>
          <p:nvPr/>
        </p:nvSpPr>
        <p:spPr>
          <a:xfrm>
            <a:off x="3664744" y="2251472"/>
            <a:ext cx="409575" cy="120253"/>
          </a:xfrm>
          <a:prstGeom prst="rect">
            <a:avLst/>
          </a:prstGeom>
          <a:solidFill>
            <a:srgbClr val="16AE1C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5F7403E-446D-E66D-B82D-32E46ACF53A1}"/>
              </a:ext>
            </a:extLst>
          </p:cNvPr>
          <p:cNvSpPr/>
          <p:nvPr/>
        </p:nvSpPr>
        <p:spPr>
          <a:xfrm>
            <a:off x="3506389" y="2243733"/>
            <a:ext cx="745332" cy="1428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Participate</a:t>
            </a:r>
            <a:r>
              <a:rPr lang="en-US" altLang="zh-CN" sz="600" dirty="0">
                <a:solidFill>
                  <a:schemeClr val="bg1"/>
                </a:solidFill>
              </a:rPr>
              <a:t> </a:t>
            </a:r>
            <a:endParaRPr lang="zh-CN" altLang="en-US" sz="6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B0789A-349D-787E-CB28-80DD2C05777C}"/>
              </a:ext>
            </a:extLst>
          </p:cNvPr>
          <p:cNvSpPr txBox="1"/>
          <p:nvPr/>
        </p:nvSpPr>
        <p:spPr>
          <a:xfrm>
            <a:off x="3458764" y="1078830"/>
            <a:ext cx="2335005" cy="430887"/>
          </a:xfrm>
          <a:prstGeom prst="rect">
            <a:avLst/>
          </a:prstGeom>
          <a:solidFill>
            <a:srgbClr val="F4F4F4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Where do you want/recommend to have fun in the May Day Holidays</a:t>
            </a:r>
            <a:r>
              <a:rPr lang="en-US" altLang="zh-CN" sz="1100" dirty="0"/>
              <a:t>?</a:t>
            </a:r>
            <a:endParaRPr lang="zh-CN" altLang="en-US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A103C9-F0A8-72F7-BC61-429C86FA5838}"/>
              </a:ext>
            </a:extLst>
          </p:cNvPr>
          <p:cNvSpPr txBox="1"/>
          <p:nvPr/>
        </p:nvSpPr>
        <p:spPr>
          <a:xfrm>
            <a:off x="3860007" y="751771"/>
            <a:ext cx="136492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298CF4-8A96-DC27-0C4B-52E66373DB29}"/>
              </a:ext>
            </a:extLst>
          </p:cNvPr>
          <p:cNvSpPr txBox="1"/>
          <p:nvPr/>
        </p:nvSpPr>
        <p:spPr>
          <a:xfrm>
            <a:off x="4860518" y="807704"/>
            <a:ext cx="485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9A480C-C0FA-0B00-A3FC-8F279C758ABB}"/>
              </a:ext>
            </a:extLst>
          </p:cNvPr>
          <p:cNvSpPr txBox="1"/>
          <p:nvPr/>
        </p:nvSpPr>
        <p:spPr>
          <a:xfrm>
            <a:off x="3809225" y="784102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/>
              <a:t>Where do you want/recommend to have fun in the May Day Holidays</a:t>
            </a:r>
            <a:r>
              <a:rPr lang="en-US" altLang="zh-CN" sz="500" dirty="0"/>
              <a:t>?</a:t>
            </a:r>
            <a:endParaRPr lang="zh-CN" altLang="en-US" sz="5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6BBC47-C1A8-4AFF-EF4E-67C346C2294A}"/>
              </a:ext>
            </a:extLst>
          </p:cNvPr>
          <p:cNvSpPr txBox="1"/>
          <p:nvPr/>
        </p:nvSpPr>
        <p:spPr>
          <a:xfrm>
            <a:off x="6324579" y="102632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03EBF94-193D-D09D-7DD5-A594A65D2EEE}"/>
              </a:ext>
            </a:extLst>
          </p:cNvPr>
          <p:cNvSpPr txBox="1"/>
          <p:nvPr/>
        </p:nvSpPr>
        <p:spPr>
          <a:xfrm>
            <a:off x="7186765" y="79954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77E01B-6BAA-6705-B206-4D7E37B78013}"/>
              </a:ext>
            </a:extLst>
          </p:cNvPr>
          <p:cNvSpPr txBox="1"/>
          <p:nvPr/>
        </p:nvSpPr>
        <p:spPr>
          <a:xfrm>
            <a:off x="3825099" y="270543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3D29A0-6D37-FC40-7C53-74118FA28EBC}"/>
              </a:ext>
            </a:extLst>
          </p:cNvPr>
          <p:cNvSpPr txBox="1"/>
          <p:nvPr/>
        </p:nvSpPr>
        <p:spPr>
          <a:xfrm>
            <a:off x="3825099" y="352897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5B1279-E910-C32D-1953-04D049A2AF66}"/>
              </a:ext>
            </a:extLst>
          </p:cNvPr>
          <p:cNvSpPr txBox="1"/>
          <p:nvPr/>
        </p:nvSpPr>
        <p:spPr>
          <a:xfrm>
            <a:off x="3825099" y="5206345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F9D2553-9E4B-5B19-349F-EBDD2E76867E}"/>
              </a:ext>
            </a:extLst>
          </p:cNvPr>
          <p:cNvSpPr txBox="1"/>
          <p:nvPr/>
        </p:nvSpPr>
        <p:spPr>
          <a:xfrm>
            <a:off x="598486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DE3B73-DB7F-32B6-CC6D-987581E9D8EF}"/>
              </a:ext>
            </a:extLst>
          </p:cNvPr>
          <p:cNvSpPr txBox="1"/>
          <p:nvPr/>
        </p:nvSpPr>
        <p:spPr>
          <a:xfrm>
            <a:off x="611186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D89266-6BBD-69B6-292B-6B7D819EE802}"/>
              </a:ext>
            </a:extLst>
          </p:cNvPr>
          <p:cNvSpPr txBox="1"/>
          <p:nvPr/>
        </p:nvSpPr>
        <p:spPr>
          <a:xfrm>
            <a:off x="611185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CB9E5E-3978-5DC6-245E-2AFF5EA23F5D}"/>
              </a:ext>
            </a:extLst>
          </p:cNvPr>
          <p:cNvSpPr txBox="1"/>
          <p:nvPr/>
        </p:nvSpPr>
        <p:spPr>
          <a:xfrm>
            <a:off x="6696104" y="148636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0E3D0E6-942F-0A2D-2DFC-FEA6138416D8}"/>
              </a:ext>
            </a:extLst>
          </p:cNvPr>
          <p:cNvSpPr txBox="1"/>
          <p:nvPr/>
        </p:nvSpPr>
        <p:spPr>
          <a:xfrm>
            <a:off x="6835804" y="250712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AFC8BB-3404-3DF9-27CC-E003FC090F59}"/>
              </a:ext>
            </a:extLst>
          </p:cNvPr>
          <p:cNvSpPr txBox="1"/>
          <p:nvPr/>
        </p:nvSpPr>
        <p:spPr>
          <a:xfrm>
            <a:off x="6623079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Responded to your post</a:t>
            </a:r>
            <a:endParaRPr lang="zh-CN" altLang="en-US" sz="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7B5C0F5-F472-FE02-AD69-33535FD28B66}"/>
              </a:ext>
            </a:extLst>
          </p:cNvPr>
          <p:cNvSpPr txBox="1"/>
          <p:nvPr/>
        </p:nvSpPr>
        <p:spPr>
          <a:xfrm>
            <a:off x="6660952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DA3EAB-6459-4350-FAC2-4B57D3C850B3}"/>
              </a:ext>
            </a:extLst>
          </p:cNvPr>
          <p:cNvSpPr txBox="1"/>
          <p:nvPr/>
        </p:nvSpPr>
        <p:spPr>
          <a:xfrm>
            <a:off x="6623079" y="4548361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7D09B75-A487-7447-83BE-C25C46FF762D}"/>
              </a:ext>
            </a:extLst>
          </p:cNvPr>
          <p:cNvSpPr txBox="1"/>
          <p:nvPr/>
        </p:nvSpPr>
        <p:spPr>
          <a:xfrm>
            <a:off x="6330958" y="2324264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The day before yesterday</a:t>
            </a:r>
            <a:endParaRPr lang="zh-CN" altLang="en-US" sz="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001393-239E-AD2E-2773-D438AB4B0788}"/>
              </a:ext>
            </a:extLst>
          </p:cNvPr>
          <p:cNvSpPr txBox="1"/>
          <p:nvPr/>
        </p:nvSpPr>
        <p:spPr>
          <a:xfrm>
            <a:off x="6342031" y="337760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3 days ago</a:t>
            </a:r>
            <a:endParaRPr lang="zh-CN" altLang="en-US" sz="8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2071E2-4165-7423-5855-B7C44B66A571}"/>
              </a:ext>
            </a:extLst>
          </p:cNvPr>
          <p:cNvSpPr txBox="1"/>
          <p:nvPr/>
        </p:nvSpPr>
        <p:spPr>
          <a:xfrm>
            <a:off x="6330958" y="553039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5 days ago</a:t>
            </a:r>
            <a:endParaRPr lang="zh-CN" altLang="en-US" sz="8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4E4265-EBF1-53A0-9F37-39377D584987}"/>
              </a:ext>
            </a:extLst>
          </p:cNvPr>
          <p:cNvSpPr txBox="1"/>
          <p:nvPr/>
        </p:nvSpPr>
        <p:spPr>
          <a:xfrm>
            <a:off x="9384485" y="2066044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C87992-2056-E5F1-0106-CE8B2A51A65E}"/>
              </a:ext>
            </a:extLst>
          </p:cNvPr>
          <p:cNvSpPr txBox="1"/>
          <p:nvPr/>
        </p:nvSpPr>
        <p:spPr>
          <a:xfrm>
            <a:off x="9626125" y="457243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D940386-1C47-2759-A0E6-A92FE0FB3402}"/>
              </a:ext>
            </a:extLst>
          </p:cNvPr>
          <p:cNvSpPr txBox="1"/>
          <p:nvPr/>
        </p:nvSpPr>
        <p:spPr>
          <a:xfrm>
            <a:off x="9626124" y="355975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BC0682A-6254-6162-0668-34BED05B8E9B}"/>
              </a:ext>
            </a:extLst>
          </p:cNvPr>
          <p:cNvSpPr txBox="1"/>
          <p:nvPr/>
        </p:nvSpPr>
        <p:spPr>
          <a:xfrm>
            <a:off x="9642157" y="245835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B11F74B-C254-3CE3-8ED7-74659E1E6820}"/>
              </a:ext>
            </a:extLst>
          </p:cNvPr>
          <p:cNvSpPr txBox="1"/>
          <p:nvPr/>
        </p:nvSpPr>
        <p:spPr>
          <a:xfrm>
            <a:off x="9540665" y="566774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6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826521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CB4AFC8-A46C-CC83-6055-F279CE44893D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3747F-2ABF-2222-3A1B-336D02F92BBD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059505-F3FA-7D49-4CC2-5CAB3C7FBAA9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439D0-9815-70F7-D339-0F82E3BDE54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AA1BB-7A6A-BA7A-666F-F57E3C680320}"/>
              </a:ext>
            </a:extLst>
          </p:cNvPr>
          <p:cNvSpPr txBox="1"/>
          <p:nvPr/>
        </p:nvSpPr>
        <p:spPr>
          <a:xfrm>
            <a:off x="5152313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02307C-22D0-DEA6-58B1-CC14B2991107}"/>
              </a:ext>
            </a:extLst>
          </p:cNvPr>
          <p:cNvSpPr txBox="1"/>
          <p:nvPr/>
        </p:nvSpPr>
        <p:spPr>
          <a:xfrm>
            <a:off x="6896194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3574EE-6F82-38C2-C6FB-CB987D8648B0}"/>
              </a:ext>
            </a:extLst>
          </p:cNvPr>
          <p:cNvSpPr txBox="1"/>
          <p:nvPr/>
        </p:nvSpPr>
        <p:spPr>
          <a:xfrm>
            <a:off x="5316188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A325C4-155E-B4E3-74BE-D456AD9F6AA4}"/>
              </a:ext>
            </a:extLst>
          </p:cNvPr>
          <p:cNvSpPr txBox="1"/>
          <p:nvPr/>
        </p:nvSpPr>
        <p:spPr>
          <a:xfrm>
            <a:off x="5152313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B695DA-073E-C081-D5F9-6B647F920C2D}"/>
              </a:ext>
            </a:extLst>
          </p:cNvPr>
          <p:cNvSpPr txBox="1"/>
          <p:nvPr/>
        </p:nvSpPr>
        <p:spPr>
          <a:xfrm>
            <a:off x="5152313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83EA77-1100-B18C-0AEF-9A8E1D51EC1A}"/>
              </a:ext>
            </a:extLst>
          </p:cNvPr>
          <p:cNvSpPr txBox="1"/>
          <p:nvPr/>
        </p:nvSpPr>
        <p:spPr>
          <a:xfrm>
            <a:off x="5152313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3DE068-F25C-4D55-2C67-55906FDCEA2E}"/>
              </a:ext>
            </a:extLst>
          </p:cNvPr>
          <p:cNvSpPr txBox="1"/>
          <p:nvPr/>
        </p:nvSpPr>
        <p:spPr>
          <a:xfrm>
            <a:off x="5152312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C22-0155-356E-8899-8528B5B212DE}"/>
              </a:ext>
            </a:extLst>
          </p:cNvPr>
          <p:cNvSpPr txBox="1"/>
          <p:nvPr/>
        </p:nvSpPr>
        <p:spPr>
          <a:xfrm>
            <a:off x="5152313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DBE295-E081-ED70-D5D7-00BDAE88C78A}"/>
              </a:ext>
            </a:extLst>
          </p:cNvPr>
          <p:cNvSpPr txBox="1"/>
          <p:nvPr/>
        </p:nvSpPr>
        <p:spPr>
          <a:xfrm>
            <a:off x="5337618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714248-7F2F-13C1-0ADD-943904B787D6}"/>
              </a:ext>
            </a:extLst>
          </p:cNvPr>
          <p:cNvSpPr txBox="1"/>
          <p:nvPr/>
        </p:nvSpPr>
        <p:spPr>
          <a:xfrm>
            <a:off x="5328887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96A8F0-4E44-442C-D040-D47C4F4F4CC9}"/>
              </a:ext>
            </a:extLst>
          </p:cNvPr>
          <p:cNvSpPr txBox="1"/>
          <p:nvPr/>
        </p:nvSpPr>
        <p:spPr>
          <a:xfrm>
            <a:off x="5316187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2E2C716-9E2B-2638-C803-3437882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0" y="5992564"/>
            <a:ext cx="1977082" cy="13068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CE0AE70-A509-DB49-9614-89784E332E96}"/>
              </a:ext>
            </a:extLst>
          </p:cNvPr>
          <p:cNvSpPr txBox="1"/>
          <p:nvPr/>
        </p:nvSpPr>
        <p:spPr>
          <a:xfrm>
            <a:off x="4980150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CC6994-7178-35AF-7EC7-71FE481ED148}"/>
              </a:ext>
            </a:extLst>
          </p:cNvPr>
          <p:cNvSpPr txBox="1"/>
          <p:nvPr/>
        </p:nvSpPr>
        <p:spPr>
          <a:xfrm>
            <a:off x="4992850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43BCFC-9930-3ED4-F819-E840BD528C56}"/>
              </a:ext>
            </a:extLst>
          </p:cNvPr>
          <p:cNvSpPr txBox="1"/>
          <p:nvPr/>
        </p:nvSpPr>
        <p:spPr>
          <a:xfrm>
            <a:off x="4992849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2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2816966" y="-7020221"/>
            <a:ext cx="6193283" cy="13172225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F51E33-EA9D-F880-EA3A-79329246DC01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F4C28-4BB2-F4DD-656D-AE3CA81581A7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1A9F9C-FA9B-DDE8-AF4E-6C66FFD0664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E8F1A-73CD-3F10-9B40-D5A64E4053E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AC1C8E-B8A4-15C2-D073-4499D1AD3931}"/>
              </a:ext>
            </a:extLst>
          </p:cNvPr>
          <p:cNvSpPr txBox="1"/>
          <p:nvPr/>
        </p:nvSpPr>
        <p:spPr>
          <a:xfrm>
            <a:off x="3637674" y="-294072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7A9D62-9D9A-767D-CBCE-6FFBE47F5A11}"/>
              </a:ext>
            </a:extLst>
          </p:cNvPr>
          <p:cNvSpPr txBox="1"/>
          <p:nvPr/>
        </p:nvSpPr>
        <p:spPr>
          <a:xfrm>
            <a:off x="3655199" y="1764010"/>
            <a:ext cx="852507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20BF80-194A-1BFD-1140-F113AF8E739D}"/>
              </a:ext>
            </a:extLst>
          </p:cNvPr>
          <p:cNvSpPr txBox="1"/>
          <p:nvPr/>
        </p:nvSpPr>
        <p:spPr>
          <a:xfrm>
            <a:off x="3655199" y="3756716"/>
            <a:ext cx="652258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E683EA-8761-FEB6-1C8C-E4392E38362F}"/>
              </a:ext>
            </a:extLst>
          </p:cNvPr>
          <p:cNvSpPr txBox="1"/>
          <p:nvPr/>
        </p:nvSpPr>
        <p:spPr>
          <a:xfrm>
            <a:off x="4015860" y="2814151"/>
            <a:ext cx="2948820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119 Views     3 Collects       0 Likes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B9DC5DE-7312-AF77-E0B2-F028536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22" y="5808418"/>
            <a:ext cx="4762972" cy="3148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241B031-65EA-0A48-610E-CC28123E0A0C}"/>
              </a:ext>
            </a:extLst>
          </p:cNvPr>
          <p:cNvSpPr txBox="1"/>
          <p:nvPr/>
        </p:nvSpPr>
        <p:spPr>
          <a:xfrm>
            <a:off x="3263897" y="-184666"/>
            <a:ext cx="50466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to grab the Jay Chou’s concert tickets? 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F99C46-715E-9BC3-2E64-D00D0BDF9389}"/>
              </a:ext>
            </a:extLst>
          </p:cNvPr>
          <p:cNvSpPr txBox="1"/>
          <p:nvPr/>
        </p:nvSpPr>
        <p:spPr>
          <a:xfrm>
            <a:off x="3263897" y="248064"/>
            <a:ext cx="4619345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experience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? I really want to go!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7FE0F0-066D-4081-DBBF-237FE097D714}"/>
              </a:ext>
            </a:extLst>
          </p:cNvPr>
          <p:cNvSpPr txBox="1"/>
          <p:nvPr/>
        </p:nvSpPr>
        <p:spPr>
          <a:xfrm>
            <a:off x="3607122" y="-669360"/>
            <a:ext cx="905752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3189</TotalTime>
  <Words>1290</Words>
  <Application>Microsoft Office PowerPoint</Application>
  <PresentationFormat>宽屏</PresentationFormat>
  <Paragraphs>448</Paragraphs>
  <Slides>35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PingFang SC</vt:lpstr>
      <vt:lpstr>得意黑</vt:lpstr>
      <vt:lpstr>等线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张然</dc:creator>
  <cp:lastModifiedBy>yy pang</cp:lastModifiedBy>
  <cp:revision>314</cp:revision>
  <dcterms:created xsi:type="dcterms:W3CDTF">2023-04-20T02:50:44Z</dcterms:created>
  <dcterms:modified xsi:type="dcterms:W3CDTF">2023-12-17T03:39:42Z</dcterms:modified>
</cp:coreProperties>
</file>